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257" r:id="rId4"/>
    <p:sldId id="258" r:id="rId5"/>
    <p:sldId id="259" r:id="rId6"/>
    <p:sldId id="260" r:id="rId7"/>
    <p:sldId id="261" r:id="rId8"/>
    <p:sldId id="295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96" r:id="rId24"/>
    <p:sldId id="294" r:id="rId25"/>
    <p:sldId id="309" r:id="rId26"/>
    <p:sldId id="277" r:id="rId27"/>
    <p:sldId id="278" r:id="rId28"/>
    <p:sldId id="283" r:id="rId29"/>
    <p:sldId id="284" r:id="rId30"/>
    <p:sldId id="276" r:id="rId31"/>
    <p:sldId id="279" r:id="rId32"/>
    <p:sldId id="280" r:id="rId33"/>
    <p:sldId id="282" r:id="rId34"/>
    <p:sldId id="281" r:id="rId35"/>
    <p:sldId id="285" r:id="rId36"/>
    <p:sldId id="288" r:id="rId37"/>
    <p:sldId id="286" r:id="rId38"/>
    <p:sldId id="287" r:id="rId39"/>
    <p:sldId id="289" r:id="rId40"/>
    <p:sldId id="290" r:id="rId41"/>
    <p:sldId id="291" r:id="rId42"/>
    <p:sldId id="293" r:id="rId43"/>
    <p:sldId id="292" r:id="rId44"/>
    <p:sldId id="297" r:id="rId45"/>
    <p:sldId id="298" r:id="rId46"/>
    <p:sldId id="299" r:id="rId47"/>
    <p:sldId id="300" r:id="rId48"/>
    <p:sldId id="301" r:id="rId49"/>
    <p:sldId id="302" r:id="rId50"/>
    <p:sldId id="308" r:id="rId51"/>
    <p:sldId id="304" r:id="rId52"/>
    <p:sldId id="305" r:id="rId53"/>
    <p:sldId id="306" r:id="rId54"/>
    <p:sldId id="307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8F044E-B6C3-4116-A598-A5B4A91CA678}" v="79" dt="2024-03-20T17:30:39.7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lston, Scott T" userId="e3d509c0-ec6a-4c22-922e-3973c725f2e7" providerId="ADAL" clId="{A58F044E-B6C3-4116-A598-A5B4A91CA678}"/>
    <pc:docChg chg="custSel addSld modSld sldOrd">
      <pc:chgData name="Ralston, Scott T" userId="e3d509c0-ec6a-4c22-922e-3973c725f2e7" providerId="ADAL" clId="{A58F044E-B6C3-4116-A598-A5B4A91CA678}" dt="2024-03-20T17:30:21.452" v="3572" actId="14100"/>
      <pc:docMkLst>
        <pc:docMk/>
      </pc:docMkLst>
      <pc:sldChg chg="addSp modSp mod setBg">
        <pc:chgData name="Ralston, Scott T" userId="e3d509c0-ec6a-4c22-922e-3973c725f2e7" providerId="ADAL" clId="{A58F044E-B6C3-4116-A598-A5B4A91CA678}" dt="2024-03-18T12:23:28.761" v="1885" actId="1076"/>
        <pc:sldMkLst>
          <pc:docMk/>
          <pc:sldMk cId="2479698981" sldId="256"/>
        </pc:sldMkLst>
        <pc:spChg chg="mod">
          <ac:chgData name="Ralston, Scott T" userId="e3d509c0-ec6a-4c22-922e-3973c725f2e7" providerId="ADAL" clId="{A58F044E-B6C3-4116-A598-A5B4A91CA678}" dt="2024-03-15T13:37:45.978" v="1289" actId="20577"/>
          <ac:spMkLst>
            <pc:docMk/>
            <pc:sldMk cId="2479698981" sldId="256"/>
            <ac:spMk id="2" creationId="{FA47C8E0-33C3-221F-FA67-69331A75F99B}"/>
          </ac:spMkLst>
        </pc:spChg>
        <pc:spChg chg="mod">
          <ac:chgData name="Ralston, Scott T" userId="e3d509c0-ec6a-4c22-922e-3973c725f2e7" providerId="ADAL" clId="{A58F044E-B6C3-4116-A598-A5B4A91CA678}" dt="2024-03-15T13:38:01.240" v="1290" actId="114"/>
          <ac:spMkLst>
            <pc:docMk/>
            <pc:sldMk cId="2479698981" sldId="256"/>
            <ac:spMk id="3" creationId="{B461C8B7-1C92-C67F-02EC-E11831AE68B1}"/>
          </ac:spMkLst>
        </pc:spChg>
        <pc:spChg chg="add mod">
          <ac:chgData name="Ralston, Scott T" userId="e3d509c0-ec6a-4c22-922e-3973c725f2e7" providerId="ADAL" clId="{A58F044E-B6C3-4116-A598-A5B4A91CA678}" dt="2024-03-18T12:23:28.761" v="1885" actId="1076"/>
          <ac:spMkLst>
            <pc:docMk/>
            <pc:sldMk cId="2479698981" sldId="256"/>
            <ac:spMk id="4" creationId="{AC794AB8-47EA-6595-FFED-EF1A80F29AEC}"/>
          </ac:spMkLst>
        </pc:spChg>
        <pc:spChg chg="add">
          <ac:chgData name="Ralston, Scott T" userId="e3d509c0-ec6a-4c22-922e-3973c725f2e7" providerId="ADAL" clId="{A58F044E-B6C3-4116-A598-A5B4A91CA678}" dt="2024-03-15T13:36:22.571" v="1288" actId="26606"/>
          <ac:spMkLst>
            <pc:docMk/>
            <pc:sldMk cId="2479698981" sldId="256"/>
            <ac:spMk id="8" creationId="{0E30439A-8A5B-46EC-8283-9B6B031D40D0}"/>
          </ac:spMkLst>
        </pc:spChg>
        <pc:spChg chg="add">
          <ac:chgData name="Ralston, Scott T" userId="e3d509c0-ec6a-4c22-922e-3973c725f2e7" providerId="ADAL" clId="{A58F044E-B6C3-4116-A598-A5B4A91CA678}" dt="2024-03-15T13:36:22.571" v="1288" actId="26606"/>
          <ac:spMkLst>
            <pc:docMk/>
            <pc:sldMk cId="2479698981" sldId="256"/>
            <ac:spMk id="10" creationId="{5CEAD642-85CF-4750-8432-7C80C901F001}"/>
          </ac:spMkLst>
        </pc:spChg>
        <pc:spChg chg="add">
          <ac:chgData name="Ralston, Scott T" userId="e3d509c0-ec6a-4c22-922e-3973c725f2e7" providerId="ADAL" clId="{A58F044E-B6C3-4116-A598-A5B4A91CA678}" dt="2024-03-15T13:36:22.571" v="1288" actId="26606"/>
          <ac:spMkLst>
            <pc:docMk/>
            <pc:sldMk cId="2479698981" sldId="256"/>
            <ac:spMk id="12" creationId="{FA33EEAE-15D5-4119-8C1E-89D943F911EF}"/>
          </ac:spMkLst>
        </pc:spChg>
        <pc:spChg chg="add">
          <ac:chgData name="Ralston, Scott T" userId="e3d509c0-ec6a-4c22-922e-3973c725f2e7" providerId="ADAL" clId="{A58F044E-B6C3-4116-A598-A5B4A91CA678}" dt="2024-03-15T13:36:22.571" v="1288" actId="26606"/>
          <ac:spMkLst>
            <pc:docMk/>
            <pc:sldMk cId="2479698981" sldId="256"/>
            <ac:spMk id="14" creationId="{730D8B3B-9B80-4025-B934-26DC7D7CD231}"/>
          </ac:spMkLst>
        </pc:spChg>
        <pc:spChg chg="add">
          <ac:chgData name="Ralston, Scott T" userId="e3d509c0-ec6a-4c22-922e-3973c725f2e7" providerId="ADAL" clId="{A58F044E-B6C3-4116-A598-A5B4A91CA678}" dt="2024-03-15T13:36:22.571" v="1288" actId="26606"/>
          <ac:spMkLst>
            <pc:docMk/>
            <pc:sldMk cId="2479698981" sldId="256"/>
            <ac:spMk id="16" creationId="{B5A1B09C-1565-46F8-B70F-621C5EB48A09}"/>
          </ac:spMkLst>
        </pc:spChg>
        <pc:spChg chg="add">
          <ac:chgData name="Ralston, Scott T" userId="e3d509c0-ec6a-4c22-922e-3973c725f2e7" providerId="ADAL" clId="{A58F044E-B6C3-4116-A598-A5B4A91CA678}" dt="2024-03-15T13:36:22.571" v="1288" actId="26606"/>
          <ac:spMkLst>
            <pc:docMk/>
            <pc:sldMk cId="2479698981" sldId="256"/>
            <ac:spMk id="18" creationId="{8C516CC8-80AC-446C-A56E-9F54B7210402}"/>
          </ac:spMkLst>
        </pc:spChg>
        <pc:spChg chg="add">
          <ac:chgData name="Ralston, Scott T" userId="e3d509c0-ec6a-4c22-922e-3973c725f2e7" providerId="ADAL" clId="{A58F044E-B6C3-4116-A598-A5B4A91CA678}" dt="2024-03-15T13:36:22.571" v="1288" actId="26606"/>
          <ac:spMkLst>
            <pc:docMk/>
            <pc:sldMk cId="2479698981" sldId="256"/>
            <ac:spMk id="20" creationId="{53947E58-F088-49F1-A3D1-DEA690192E84}"/>
          </ac:spMkLst>
        </pc:spChg>
      </pc:sldChg>
      <pc:sldChg chg="addSp modSp mod">
        <pc:chgData name="Ralston, Scott T" userId="e3d509c0-ec6a-4c22-922e-3973c725f2e7" providerId="ADAL" clId="{A58F044E-B6C3-4116-A598-A5B4A91CA678}" dt="2024-03-15T17:24:55.519" v="1851" actId="20577"/>
        <pc:sldMkLst>
          <pc:docMk/>
          <pc:sldMk cId="4208720588" sldId="257"/>
        </pc:sldMkLst>
        <pc:spChg chg="mod">
          <ac:chgData name="Ralston, Scott T" userId="e3d509c0-ec6a-4c22-922e-3973c725f2e7" providerId="ADAL" clId="{A58F044E-B6C3-4116-A598-A5B4A91CA678}" dt="2024-03-15T17:19:38.259" v="1658" actId="207"/>
          <ac:spMkLst>
            <pc:docMk/>
            <pc:sldMk cId="4208720588" sldId="257"/>
            <ac:spMk id="2" creationId="{18A30396-FF20-14CB-3B02-6B5CEEED29CB}"/>
          </ac:spMkLst>
        </pc:spChg>
        <pc:spChg chg="mod">
          <ac:chgData name="Ralston, Scott T" userId="e3d509c0-ec6a-4c22-922e-3973c725f2e7" providerId="ADAL" clId="{A58F044E-B6C3-4116-A598-A5B4A91CA678}" dt="2024-03-15T17:24:55.519" v="1851" actId="20577"/>
          <ac:spMkLst>
            <pc:docMk/>
            <pc:sldMk cId="4208720588" sldId="257"/>
            <ac:spMk id="3" creationId="{D0E7CFA7-76AC-C7DC-2ABF-9298A6C0EB01}"/>
          </ac:spMkLst>
        </pc:spChg>
        <pc:picChg chg="add mod ord modCrop">
          <ac:chgData name="Ralston, Scott T" userId="e3d509c0-ec6a-4c22-922e-3973c725f2e7" providerId="ADAL" clId="{A58F044E-B6C3-4116-A598-A5B4A91CA678}" dt="2024-03-15T13:57:19.335" v="1452" actId="14100"/>
          <ac:picMkLst>
            <pc:docMk/>
            <pc:sldMk cId="4208720588" sldId="257"/>
            <ac:picMk id="4" creationId="{A5AE0F72-94D1-BD51-AD0A-04D71DCE4F26}"/>
          </ac:picMkLst>
        </pc:picChg>
      </pc:sldChg>
      <pc:sldChg chg="modSp mod setBg">
        <pc:chgData name="Ralston, Scott T" userId="e3d509c0-ec6a-4c22-922e-3973c725f2e7" providerId="ADAL" clId="{A58F044E-B6C3-4116-A598-A5B4A91CA678}" dt="2024-03-15T13:46:49.219" v="1364" actId="207"/>
        <pc:sldMkLst>
          <pc:docMk/>
          <pc:sldMk cId="3419088629" sldId="258"/>
        </pc:sldMkLst>
        <pc:spChg chg="mod">
          <ac:chgData name="Ralston, Scott T" userId="e3d509c0-ec6a-4c22-922e-3973c725f2e7" providerId="ADAL" clId="{A58F044E-B6C3-4116-A598-A5B4A91CA678}" dt="2024-03-15T13:46:49.219" v="1364" actId="207"/>
          <ac:spMkLst>
            <pc:docMk/>
            <pc:sldMk cId="3419088629" sldId="258"/>
            <ac:spMk id="2" creationId="{C4221721-77F7-5E9C-8756-8A431784E431}"/>
          </ac:spMkLst>
        </pc:spChg>
        <pc:spChg chg="mod">
          <ac:chgData name="Ralston, Scott T" userId="e3d509c0-ec6a-4c22-922e-3973c725f2e7" providerId="ADAL" clId="{A58F044E-B6C3-4116-A598-A5B4A91CA678}" dt="2024-03-15T13:46:34.553" v="1342" actId="207"/>
          <ac:spMkLst>
            <pc:docMk/>
            <pc:sldMk cId="3419088629" sldId="258"/>
            <ac:spMk id="3" creationId="{7ABC1173-316E-5189-CBFA-6F1F8DB8BF8C}"/>
          </ac:spMkLst>
        </pc:spChg>
      </pc:sldChg>
      <pc:sldChg chg="modSp mod setBg">
        <pc:chgData name="Ralston, Scott T" userId="e3d509c0-ec6a-4c22-922e-3973c725f2e7" providerId="ADAL" clId="{A58F044E-B6C3-4116-A598-A5B4A91CA678}" dt="2024-03-15T17:27:02.019" v="1872" actId="20577"/>
        <pc:sldMkLst>
          <pc:docMk/>
          <pc:sldMk cId="560602204" sldId="259"/>
        </pc:sldMkLst>
        <pc:spChg chg="mod">
          <ac:chgData name="Ralston, Scott T" userId="e3d509c0-ec6a-4c22-922e-3973c725f2e7" providerId="ADAL" clId="{A58F044E-B6C3-4116-A598-A5B4A91CA678}" dt="2024-03-15T13:48:03.190" v="1430" actId="207"/>
          <ac:spMkLst>
            <pc:docMk/>
            <pc:sldMk cId="560602204" sldId="259"/>
            <ac:spMk id="2" creationId="{FC1CD26E-E2A2-809B-98C6-E3506B826436}"/>
          </ac:spMkLst>
        </pc:spChg>
        <pc:spChg chg="mod">
          <ac:chgData name="Ralston, Scott T" userId="e3d509c0-ec6a-4c22-922e-3973c725f2e7" providerId="ADAL" clId="{A58F044E-B6C3-4116-A598-A5B4A91CA678}" dt="2024-03-15T17:27:02.019" v="1872" actId="20577"/>
          <ac:spMkLst>
            <pc:docMk/>
            <pc:sldMk cId="560602204" sldId="259"/>
            <ac:spMk id="3" creationId="{938404BB-5476-5038-E974-49E209A2C43C}"/>
          </ac:spMkLst>
        </pc:spChg>
      </pc:sldChg>
      <pc:sldChg chg="addSp delSp modSp mod">
        <pc:chgData name="Ralston, Scott T" userId="e3d509c0-ec6a-4c22-922e-3973c725f2e7" providerId="ADAL" clId="{A58F044E-B6C3-4116-A598-A5B4A91CA678}" dt="2024-03-18T12:29:12.236" v="1891" actId="1076"/>
        <pc:sldMkLst>
          <pc:docMk/>
          <pc:sldMk cId="1940424706" sldId="260"/>
        </pc:sldMkLst>
        <pc:spChg chg="mod">
          <ac:chgData name="Ralston, Scott T" userId="e3d509c0-ec6a-4c22-922e-3973c725f2e7" providerId="ADAL" clId="{A58F044E-B6C3-4116-A598-A5B4A91CA678}" dt="2024-03-15T00:12:35.937" v="3" actId="1076"/>
          <ac:spMkLst>
            <pc:docMk/>
            <pc:sldMk cId="1940424706" sldId="260"/>
            <ac:spMk id="2" creationId="{A1A817D6-41A1-CA62-53D2-87E071301F3A}"/>
          </ac:spMkLst>
        </pc:spChg>
        <pc:spChg chg="add del mod">
          <ac:chgData name="Ralston, Scott T" userId="e3d509c0-ec6a-4c22-922e-3973c725f2e7" providerId="ADAL" clId="{A58F044E-B6C3-4116-A598-A5B4A91CA678}" dt="2024-03-18T12:28:56.353" v="1887"/>
          <ac:spMkLst>
            <pc:docMk/>
            <pc:sldMk cId="1940424706" sldId="260"/>
            <ac:spMk id="4" creationId="{4423E1AA-2387-294E-55BB-5DD1A7965B37}"/>
          </ac:spMkLst>
        </pc:spChg>
        <pc:picChg chg="del mod">
          <ac:chgData name="Ralston, Scott T" userId="e3d509c0-ec6a-4c22-922e-3973c725f2e7" providerId="ADAL" clId="{A58F044E-B6C3-4116-A598-A5B4A91CA678}" dt="2024-03-18T12:28:53.650" v="1886" actId="478"/>
          <ac:picMkLst>
            <pc:docMk/>
            <pc:sldMk cId="1940424706" sldId="260"/>
            <ac:picMk id="5" creationId="{353D39AB-084E-0825-19AB-789EEA256549}"/>
          </ac:picMkLst>
        </pc:picChg>
        <pc:picChg chg="add mod">
          <ac:chgData name="Ralston, Scott T" userId="e3d509c0-ec6a-4c22-922e-3973c725f2e7" providerId="ADAL" clId="{A58F044E-B6C3-4116-A598-A5B4A91CA678}" dt="2024-03-18T12:29:12.236" v="1891" actId="1076"/>
          <ac:picMkLst>
            <pc:docMk/>
            <pc:sldMk cId="1940424706" sldId="260"/>
            <ac:picMk id="7" creationId="{D0E513B7-5E7A-E49D-8784-3CCA8A76A938}"/>
          </ac:picMkLst>
        </pc:picChg>
      </pc:sldChg>
      <pc:sldChg chg="modSp mod">
        <pc:chgData name="Ralston, Scott T" userId="e3d509c0-ec6a-4c22-922e-3973c725f2e7" providerId="ADAL" clId="{A58F044E-B6C3-4116-A598-A5B4A91CA678}" dt="2024-03-15T00:16:19.222" v="29" actId="1076"/>
        <pc:sldMkLst>
          <pc:docMk/>
          <pc:sldMk cId="153810834" sldId="261"/>
        </pc:sldMkLst>
        <pc:spChg chg="mod">
          <ac:chgData name="Ralston, Scott T" userId="e3d509c0-ec6a-4c22-922e-3973c725f2e7" providerId="ADAL" clId="{A58F044E-B6C3-4116-A598-A5B4A91CA678}" dt="2024-03-15T00:16:19.222" v="29" actId="1076"/>
          <ac:spMkLst>
            <pc:docMk/>
            <pc:sldMk cId="153810834" sldId="261"/>
            <ac:spMk id="2" creationId="{7CEB0F75-D365-6A22-D90C-5457E982BE61}"/>
          </ac:spMkLst>
        </pc:spChg>
        <pc:picChg chg="mod">
          <ac:chgData name="Ralston, Scott T" userId="e3d509c0-ec6a-4c22-922e-3973c725f2e7" providerId="ADAL" clId="{A58F044E-B6C3-4116-A598-A5B4A91CA678}" dt="2024-03-15T00:16:04.781" v="26" actId="1076"/>
          <ac:picMkLst>
            <pc:docMk/>
            <pc:sldMk cId="153810834" sldId="261"/>
            <ac:picMk id="17" creationId="{942DB9AF-4122-0095-9D5E-E2416651AA23}"/>
          </ac:picMkLst>
        </pc:picChg>
      </pc:sldChg>
      <pc:sldChg chg="modSp mod">
        <pc:chgData name="Ralston, Scott T" userId="e3d509c0-ec6a-4c22-922e-3973c725f2e7" providerId="ADAL" clId="{A58F044E-B6C3-4116-A598-A5B4A91CA678}" dt="2024-03-15T00:19:29.922" v="58" actId="20577"/>
        <pc:sldMkLst>
          <pc:docMk/>
          <pc:sldMk cId="1079069102" sldId="262"/>
        </pc:sldMkLst>
        <pc:spChg chg="mod">
          <ac:chgData name="Ralston, Scott T" userId="e3d509c0-ec6a-4c22-922e-3973c725f2e7" providerId="ADAL" clId="{A58F044E-B6C3-4116-A598-A5B4A91CA678}" dt="2024-03-15T00:19:29.922" v="58" actId="20577"/>
          <ac:spMkLst>
            <pc:docMk/>
            <pc:sldMk cId="1079069102" sldId="262"/>
            <ac:spMk id="2" creationId="{5736B7FA-7703-13DB-0E9A-F021EB86362F}"/>
          </ac:spMkLst>
        </pc:spChg>
        <pc:picChg chg="mod">
          <ac:chgData name="Ralston, Scott T" userId="e3d509c0-ec6a-4c22-922e-3973c725f2e7" providerId="ADAL" clId="{A58F044E-B6C3-4116-A598-A5B4A91CA678}" dt="2024-03-15T00:15:43.795" v="23" actId="1076"/>
          <ac:picMkLst>
            <pc:docMk/>
            <pc:sldMk cId="1079069102" sldId="262"/>
            <ac:picMk id="13" creationId="{27A88156-4C5D-E166-6E43-39FBB3F71CC9}"/>
          </ac:picMkLst>
        </pc:picChg>
      </pc:sldChg>
      <pc:sldChg chg="modSp mod">
        <pc:chgData name="Ralston, Scott T" userId="e3d509c0-ec6a-4c22-922e-3973c725f2e7" providerId="ADAL" clId="{A58F044E-B6C3-4116-A598-A5B4A91CA678}" dt="2024-03-15T00:17:24.150" v="38" actId="20577"/>
        <pc:sldMkLst>
          <pc:docMk/>
          <pc:sldMk cId="2057766298" sldId="263"/>
        </pc:sldMkLst>
        <pc:spChg chg="mod">
          <ac:chgData name="Ralston, Scott T" userId="e3d509c0-ec6a-4c22-922e-3973c725f2e7" providerId="ADAL" clId="{A58F044E-B6C3-4116-A598-A5B4A91CA678}" dt="2024-03-15T00:17:24.150" v="38" actId="20577"/>
          <ac:spMkLst>
            <pc:docMk/>
            <pc:sldMk cId="2057766298" sldId="263"/>
            <ac:spMk id="2" creationId="{FDBE76FF-3219-F61C-FB99-12C86DE690C5}"/>
          </ac:spMkLst>
        </pc:spChg>
        <pc:picChg chg="mod">
          <ac:chgData name="Ralston, Scott T" userId="e3d509c0-ec6a-4c22-922e-3973c725f2e7" providerId="ADAL" clId="{A58F044E-B6C3-4116-A598-A5B4A91CA678}" dt="2024-03-15T00:17:05.309" v="34" actId="1076"/>
          <ac:picMkLst>
            <pc:docMk/>
            <pc:sldMk cId="2057766298" sldId="263"/>
            <ac:picMk id="5" creationId="{7F0610F0-BC62-C94C-3558-BE33B1848ECC}"/>
          </ac:picMkLst>
        </pc:picChg>
      </pc:sldChg>
      <pc:sldChg chg="modSp mod">
        <pc:chgData name="Ralston, Scott T" userId="e3d509c0-ec6a-4c22-922e-3973c725f2e7" providerId="ADAL" clId="{A58F044E-B6C3-4116-A598-A5B4A91CA678}" dt="2024-03-15T00:18:08.490" v="46" actId="1076"/>
        <pc:sldMkLst>
          <pc:docMk/>
          <pc:sldMk cId="1370871169" sldId="264"/>
        </pc:sldMkLst>
        <pc:spChg chg="mod">
          <ac:chgData name="Ralston, Scott T" userId="e3d509c0-ec6a-4c22-922e-3973c725f2e7" providerId="ADAL" clId="{A58F044E-B6C3-4116-A598-A5B4A91CA678}" dt="2024-03-15T00:17:59.449" v="44" actId="14100"/>
          <ac:spMkLst>
            <pc:docMk/>
            <pc:sldMk cId="1370871169" sldId="264"/>
            <ac:spMk id="2" creationId="{3EC518B6-207A-9D91-8F1E-0F2B36B292A0}"/>
          </ac:spMkLst>
        </pc:spChg>
        <pc:picChg chg="mod">
          <ac:chgData name="Ralston, Scott T" userId="e3d509c0-ec6a-4c22-922e-3973c725f2e7" providerId="ADAL" clId="{A58F044E-B6C3-4116-A598-A5B4A91CA678}" dt="2024-03-15T00:18:08.490" v="46" actId="1076"/>
          <ac:picMkLst>
            <pc:docMk/>
            <pc:sldMk cId="1370871169" sldId="264"/>
            <ac:picMk id="5" creationId="{2C1AF25E-3D97-D16D-38EB-95B7D7ADD4FB}"/>
          </ac:picMkLst>
        </pc:picChg>
      </pc:sldChg>
      <pc:sldChg chg="addSp delSp modSp mod">
        <pc:chgData name="Ralston, Scott T" userId="e3d509c0-ec6a-4c22-922e-3973c725f2e7" providerId="ADAL" clId="{A58F044E-B6C3-4116-A598-A5B4A91CA678}" dt="2024-03-18T12:36:51.397" v="2039" actId="478"/>
        <pc:sldMkLst>
          <pc:docMk/>
          <pc:sldMk cId="3022060452" sldId="265"/>
        </pc:sldMkLst>
        <pc:spChg chg="mod">
          <ac:chgData name="Ralston, Scott T" userId="e3d509c0-ec6a-4c22-922e-3973c725f2e7" providerId="ADAL" clId="{A58F044E-B6C3-4116-A598-A5B4A91CA678}" dt="2024-03-18T12:35:36.126" v="2035" actId="20577"/>
          <ac:spMkLst>
            <pc:docMk/>
            <pc:sldMk cId="3022060452" sldId="265"/>
            <ac:spMk id="2" creationId="{73A3E1D8-B266-9561-A188-2DB12311700A}"/>
          </ac:spMkLst>
        </pc:spChg>
        <pc:spChg chg="add del mod">
          <ac:chgData name="Ralston, Scott T" userId="e3d509c0-ec6a-4c22-922e-3973c725f2e7" providerId="ADAL" clId="{A58F044E-B6C3-4116-A598-A5B4A91CA678}" dt="2024-03-18T12:36:51.397" v="2039" actId="478"/>
          <ac:spMkLst>
            <pc:docMk/>
            <pc:sldMk cId="3022060452" sldId="265"/>
            <ac:spMk id="3" creationId="{5FF76A0F-AE16-1246-9880-149938534D93}"/>
          </ac:spMkLst>
        </pc:spChg>
        <pc:picChg chg="mod">
          <ac:chgData name="Ralston, Scott T" userId="e3d509c0-ec6a-4c22-922e-3973c725f2e7" providerId="ADAL" clId="{A58F044E-B6C3-4116-A598-A5B4A91CA678}" dt="2024-03-15T00:18:48.738" v="52" actId="1076"/>
          <ac:picMkLst>
            <pc:docMk/>
            <pc:sldMk cId="3022060452" sldId="265"/>
            <ac:picMk id="5" creationId="{5B515F62-A746-5738-9FE1-8604666C0348}"/>
          </ac:picMkLst>
        </pc:picChg>
      </pc:sldChg>
      <pc:sldChg chg="modSp mod">
        <pc:chgData name="Ralston, Scott T" userId="e3d509c0-ec6a-4c22-922e-3973c725f2e7" providerId="ADAL" clId="{A58F044E-B6C3-4116-A598-A5B4A91CA678}" dt="2024-03-15T00:19:52.595" v="62" actId="14100"/>
        <pc:sldMkLst>
          <pc:docMk/>
          <pc:sldMk cId="2126510254" sldId="266"/>
        </pc:sldMkLst>
        <pc:spChg chg="mod">
          <ac:chgData name="Ralston, Scott T" userId="e3d509c0-ec6a-4c22-922e-3973c725f2e7" providerId="ADAL" clId="{A58F044E-B6C3-4116-A598-A5B4A91CA678}" dt="2024-03-15T00:19:45.290" v="60" actId="1076"/>
          <ac:spMkLst>
            <pc:docMk/>
            <pc:sldMk cId="2126510254" sldId="266"/>
            <ac:spMk id="2" creationId="{BD4CDE7D-DE01-7A79-53CA-4D721BCD7603}"/>
          </ac:spMkLst>
        </pc:spChg>
        <pc:picChg chg="mod">
          <ac:chgData name="Ralston, Scott T" userId="e3d509c0-ec6a-4c22-922e-3973c725f2e7" providerId="ADAL" clId="{A58F044E-B6C3-4116-A598-A5B4A91CA678}" dt="2024-03-15T00:19:52.595" v="62" actId="14100"/>
          <ac:picMkLst>
            <pc:docMk/>
            <pc:sldMk cId="2126510254" sldId="266"/>
            <ac:picMk id="5" creationId="{2BF3A4CF-5432-A191-19A3-6FA3E9813E00}"/>
          </ac:picMkLst>
        </pc:picChg>
      </pc:sldChg>
      <pc:sldChg chg="modSp mod">
        <pc:chgData name="Ralston, Scott T" userId="e3d509c0-ec6a-4c22-922e-3973c725f2e7" providerId="ADAL" clId="{A58F044E-B6C3-4116-A598-A5B4A91CA678}" dt="2024-03-15T00:20:21.997" v="69" actId="1076"/>
        <pc:sldMkLst>
          <pc:docMk/>
          <pc:sldMk cId="2862306071" sldId="267"/>
        </pc:sldMkLst>
        <pc:spChg chg="mod">
          <ac:chgData name="Ralston, Scott T" userId="e3d509c0-ec6a-4c22-922e-3973c725f2e7" providerId="ADAL" clId="{A58F044E-B6C3-4116-A598-A5B4A91CA678}" dt="2024-03-15T00:20:21.997" v="69" actId="1076"/>
          <ac:spMkLst>
            <pc:docMk/>
            <pc:sldMk cId="2862306071" sldId="267"/>
            <ac:spMk id="2" creationId="{05026EC1-4354-EDB9-E498-14A03BA5B562}"/>
          </ac:spMkLst>
        </pc:spChg>
        <pc:picChg chg="mod">
          <ac:chgData name="Ralston, Scott T" userId="e3d509c0-ec6a-4c22-922e-3973c725f2e7" providerId="ADAL" clId="{A58F044E-B6C3-4116-A598-A5B4A91CA678}" dt="2024-03-15T00:20:17.771" v="68" actId="1076"/>
          <ac:picMkLst>
            <pc:docMk/>
            <pc:sldMk cId="2862306071" sldId="267"/>
            <ac:picMk id="5" creationId="{4AC63D83-CD8A-20BF-2FAC-5573DF26F559}"/>
          </ac:picMkLst>
        </pc:picChg>
      </pc:sldChg>
      <pc:sldChg chg="modSp mod">
        <pc:chgData name="Ralston, Scott T" userId="e3d509c0-ec6a-4c22-922e-3973c725f2e7" providerId="ADAL" clId="{A58F044E-B6C3-4116-A598-A5B4A91CA678}" dt="2024-03-15T00:20:39.261" v="74" actId="1076"/>
        <pc:sldMkLst>
          <pc:docMk/>
          <pc:sldMk cId="2652324400" sldId="268"/>
        </pc:sldMkLst>
        <pc:spChg chg="mod">
          <ac:chgData name="Ralston, Scott T" userId="e3d509c0-ec6a-4c22-922e-3973c725f2e7" providerId="ADAL" clId="{A58F044E-B6C3-4116-A598-A5B4A91CA678}" dt="2024-03-15T00:20:29.651" v="71" actId="1076"/>
          <ac:spMkLst>
            <pc:docMk/>
            <pc:sldMk cId="2652324400" sldId="268"/>
            <ac:spMk id="2" creationId="{213F1652-AC3D-2A7C-AC85-3C915062CC1E}"/>
          </ac:spMkLst>
        </pc:spChg>
        <pc:picChg chg="mod">
          <ac:chgData name="Ralston, Scott T" userId="e3d509c0-ec6a-4c22-922e-3973c725f2e7" providerId="ADAL" clId="{A58F044E-B6C3-4116-A598-A5B4A91CA678}" dt="2024-03-15T00:20:39.261" v="74" actId="1076"/>
          <ac:picMkLst>
            <pc:docMk/>
            <pc:sldMk cId="2652324400" sldId="268"/>
            <ac:picMk id="5" creationId="{EB54BD1D-7CE8-C210-D15C-99F28157509F}"/>
          </ac:picMkLst>
        </pc:picChg>
      </pc:sldChg>
      <pc:sldChg chg="modSp mod">
        <pc:chgData name="Ralston, Scott T" userId="e3d509c0-ec6a-4c22-922e-3973c725f2e7" providerId="ADAL" clId="{A58F044E-B6C3-4116-A598-A5B4A91CA678}" dt="2024-03-15T00:21:17.239" v="81" actId="14100"/>
        <pc:sldMkLst>
          <pc:docMk/>
          <pc:sldMk cId="1908838304" sldId="269"/>
        </pc:sldMkLst>
        <pc:spChg chg="mod">
          <ac:chgData name="Ralston, Scott T" userId="e3d509c0-ec6a-4c22-922e-3973c725f2e7" providerId="ADAL" clId="{A58F044E-B6C3-4116-A598-A5B4A91CA678}" dt="2024-03-15T00:21:05.441" v="78" actId="1076"/>
          <ac:spMkLst>
            <pc:docMk/>
            <pc:sldMk cId="1908838304" sldId="269"/>
            <ac:spMk id="2" creationId="{E36A2D8E-5441-FBBE-2B58-72F5F0859E60}"/>
          </ac:spMkLst>
        </pc:spChg>
        <pc:picChg chg="mod">
          <ac:chgData name="Ralston, Scott T" userId="e3d509c0-ec6a-4c22-922e-3973c725f2e7" providerId="ADAL" clId="{A58F044E-B6C3-4116-A598-A5B4A91CA678}" dt="2024-03-15T00:21:17.239" v="81" actId="14100"/>
          <ac:picMkLst>
            <pc:docMk/>
            <pc:sldMk cId="1908838304" sldId="269"/>
            <ac:picMk id="5" creationId="{BC2F86D1-3743-57D6-5821-1A6D218237E0}"/>
          </ac:picMkLst>
        </pc:picChg>
      </pc:sldChg>
      <pc:sldChg chg="modSp mod">
        <pc:chgData name="Ralston, Scott T" userId="e3d509c0-ec6a-4c22-922e-3973c725f2e7" providerId="ADAL" clId="{A58F044E-B6C3-4116-A598-A5B4A91CA678}" dt="2024-03-15T00:21:42.614" v="86" actId="313"/>
        <pc:sldMkLst>
          <pc:docMk/>
          <pc:sldMk cId="459843192" sldId="270"/>
        </pc:sldMkLst>
        <pc:spChg chg="mod">
          <ac:chgData name="Ralston, Scott T" userId="e3d509c0-ec6a-4c22-922e-3973c725f2e7" providerId="ADAL" clId="{A58F044E-B6C3-4116-A598-A5B4A91CA678}" dt="2024-03-15T00:21:42.614" v="86" actId="313"/>
          <ac:spMkLst>
            <pc:docMk/>
            <pc:sldMk cId="459843192" sldId="270"/>
            <ac:spMk id="2" creationId="{5CBE37AC-1ECA-7741-D71B-A763B167CAAC}"/>
          </ac:spMkLst>
        </pc:spChg>
        <pc:picChg chg="mod">
          <ac:chgData name="Ralston, Scott T" userId="e3d509c0-ec6a-4c22-922e-3973c725f2e7" providerId="ADAL" clId="{A58F044E-B6C3-4116-A598-A5B4A91CA678}" dt="2024-03-15T00:21:33.217" v="84" actId="1076"/>
          <ac:picMkLst>
            <pc:docMk/>
            <pc:sldMk cId="459843192" sldId="270"/>
            <ac:picMk id="5" creationId="{EE43C673-76C5-706A-EA0A-D6BF1028A3EC}"/>
          </ac:picMkLst>
        </pc:picChg>
      </pc:sldChg>
      <pc:sldChg chg="modSp mod">
        <pc:chgData name="Ralston, Scott T" userId="e3d509c0-ec6a-4c22-922e-3973c725f2e7" providerId="ADAL" clId="{A58F044E-B6C3-4116-A598-A5B4A91CA678}" dt="2024-03-15T00:22:31.712" v="90" actId="14100"/>
        <pc:sldMkLst>
          <pc:docMk/>
          <pc:sldMk cId="4260846362" sldId="271"/>
        </pc:sldMkLst>
        <pc:spChg chg="mod">
          <ac:chgData name="Ralston, Scott T" userId="e3d509c0-ec6a-4c22-922e-3973c725f2e7" providerId="ADAL" clId="{A58F044E-B6C3-4116-A598-A5B4A91CA678}" dt="2024-03-15T00:22:11.778" v="89" actId="14100"/>
          <ac:spMkLst>
            <pc:docMk/>
            <pc:sldMk cId="4260846362" sldId="271"/>
            <ac:spMk id="2" creationId="{371A7F4A-5449-405D-5ABE-CAF80C79CBB9}"/>
          </ac:spMkLst>
        </pc:spChg>
        <pc:picChg chg="mod">
          <ac:chgData name="Ralston, Scott T" userId="e3d509c0-ec6a-4c22-922e-3973c725f2e7" providerId="ADAL" clId="{A58F044E-B6C3-4116-A598-A5B4A91CA678}" dt="2024-03-15T00:22:01.254" v="87" actId="14100"/>
          <ac:picMkLst>
            <pc:docMk/>
            <pc:sldMk cId="4260846362" sldId="271"/>
            <ac:picMk id="5" creationId="{1585636A-15FA-86F3-EF46-13C9DF0B14C2}"/>
          </ac:picMkLst>
        </pc:picChg>
        <pc:picChg chg="mod">
          <ac:chgData name="Ralston, Scott T" userId="e3d509c0-ec6a-4c22-922e-3973c725f2e7" providerId="ADAL" clId="{A58F044E-B6C3-4116-A598-A5B4A91CA678}" dt="2024-03-15T00:22:31.712" v="90" actId="14100"/>
          <ac:picMkLst>
            <pc:docMk/>
            <pc:sldMk cId="4260846362" sldId="271"/>
            <ac:picMk id="7" creationId="{AC975032-14EC-F33E-1369-714CC7BF07CA}"/>
          </ac:picMkLst>
        </pc:picChg>
      </pc:sldChg>
      <pc:sldChg chg="modSp mod">
        <pc:chgData name="Ralston, Scott T" userId="e3d509c0-ec6a-4c22-922e-3973c725f2e7" providerId="ADAL" clId="{A58F044E-B6C3-4116-A598-A5B4A91CA678}" dt="2024-03-15T00:23:21.052" v="99" actId="14100"/>
        <pc:sldMkLst>
          <pc:docMk/>
          <pc:sldMk cId="204759852" sldId="272"/>
        </pc:sldMkLst>
        <pc:spChg chg="mod">
          <ac:chgData name="Ralston, Scott T" userId="e3d509c0-ec6a-4c22-922e-3973c725f2e7" providerId="ADAL" clId="{A58F044E-B6C3-4116-A598-A5B4A91CA678}" dt="2024-03-15T00:23:12.215" v="96" actId="1076"/>
          <ac:spMkLst>
            <pc:docMk/>
            <pc:sldMk cId="204759852" sldId="272"/>
            <ac:spMk id="2" creationId="{B3319B13-9856-2CC8-B486-9034404B6401}"/>
          </ac:spMkLst>
        </pc:spChg>
        <pc:picChg chg="mod">
          <ac:chgData name="Ralston, Scott T" userId="e3d509c0-ec6a-4c22-922e-3973c725f2e7" providerId="ADAL" clId="{A58F044E-B6C3-4116-A598-A5B4A91CA678}" dt="2024-03-15T00:23:21.052" v="99" actId="14100"/>
          <ac:picMkLst>
            <pc:docMk/>
            <pc:sldMk cId="204759852" sldId="272"/>
            <ac:picMk id="5" creationId="{DFCA0558-DF09-3D56-02ED-2C115B3C14BC}"/>
          </ac:picMkLst>
        </pc:picChg>
      </pc:sldChg>
      <pc:sldChg chg="modSp mod">
        <pc:chgData name="Ralston, Scott T" userId="e3d509c0-ec6a-4c22-922e-3973c725f2e7" providerId="ADAL" clId="{A58F044E-B6C3-4116-A598-A5B4A91CA678}" dt="2024-03-15T00:23:41.317" v="103" actId="1076"/>
        <pc:sldMkLst>
          <pc:docMk/>
          <pc:sldMk cId="1418778838" sldId="273"/>
        </pc:sldMkLst>
        <pc:spChg chg="mod">
          <ac:chgData name="Ralston, Scott T" userId="e3d509c0-ec6a-4c22-922e-3973c725f2e7" providerId="ADAL" clId="{A58F044E-B6C3-4116-A598-A5B4A91CA678}" dt="2024-03-15T00:23:41.317" v="103" actId="1076"/>
          <ac:spMkLst>
            <pc:docMk/>
            <pc:sldMk cId="1418778838" sldId="273"/>
            <ac:spMk id="2" creationId="{4E78A220-2051-C597-AE2B-A345F8504A73}"/>
          </ac:spMkLst>
        </pc:spChg>
        <pc:picChg chg="mod">
          <ac:chgData name="Ralston, Scott T" userId="e3d509c0-ec6a-4c22-922e-3973c725f2e7" providerId="ADAL" clId="{A58F044E-B6C3-4116-A598-A5B4A91CA678}" dt="2024-03-15T00:23:33.621" v="101" actId="14100"/>
          <ac:picMkLst>
            <pc:docMk/>
            <pc:sldMk cId="1418778838" sldId="273"/>
            <ac:picMk id="5" creationId="{489F43DC-C18A-2A5C-8E4D-D8DFD221C39A}"/>
          </ac:picMkLst>
        </pc:picChg>
      </pc:sldChg>
      <pc:sldChg chg="modSp mod">
        <pc:chgData name="Ralston, Scott T" userId="e3d509c0-ec6a-4c22-922e-3973c725f2e7" providerId="ADAL" clId="{A58F044E-B6C3-4116-A598-A5B4A91CA678}" dt="2024-03-15T00:24:06.165" v="109" actId="20577"/>
        <pc:sldMkLst>
          <pc:docMk/>
          <pc:sldMk cId="1848180862" sldId="274"/>
        </pc:sldMkLst>
        <pc:spChg chg="mod">
          <ac:chgData name="Ralston, Scott T" userId="e3d509c0-ec6a-4c22-922e-3973c725f2e7" providerId="ADAL" clId="{A58F044E-B6C3-4116-A598-A5B4A91CA678}" dt="2024-03-15T00:24:06.165" v="109" actId="20577"/>
          <ac:spMkLst>
            <pc:docMk/>
            <pc:sldMk cId="1848180862" sldId="274"/>
            <ac:spMk id="2" creationId="{F627051C-48B9-5CEC-BF49-A8DCBB295742}"/>
          </ac:spMkLst>
        </pc:spChg>
        <pc:picChg chg="mod">
          <ac:chgData name="Ralston, Scott T" userId="e3d509c0-ec6a-4c22-922e-3973c725f2e7" providerId="ADAL" clId="{A58F044E-B6C3-4116-A598-A5B4A91CA678}" dt="2024-03-15T00:23:57.066" v="106" actId="1076"/>
          <ac:picMkLst>
            <pc:docMk/>
            <pc:sldMk cId="1848180862" sldId="274"/>
            <ac:picMk id="5" creationId="{28041A10-D4C3-2061-A6F4-3EF2C2D7AAE4}"/>
          </ac:picMkLst>
        </pc:picChg>
      </pc:sldChg>
      <pc:sldChg chg="modSp mod">
        <pc:chgData name="Ralston, Scott T" userId="e3d509c0-ec6a-4c22-922e-3973c725f2e7" providerId="ADAL" clId="{A58F044E-B6C3-4116-A598-A5B4A91CA678}" dt="2024-03-15T00:24:44.633" v="119" actId="6549"/>
        <pc:sldMkLst>
          <pc:docMk/>
          <pc:sldMk cId="4139037318" sldId="275"/>
        </pc:sldMkLst>
        <pc:spChg chg="mod">
          <ac:chgData name="Ralston, Scott T" userId="e3d509c0-ec6a-4c22-922e-3973c725f2e7" providerId="ADAL" clId="{A58F044E-B6C3-4116-A598-A5B4A91CA678}" dt="2024-03-15T00:24:44.633" v="119" actId="6549"/>
          <ac:spMkLst>
            <pc:docMk/>
            <pc:sldMk cId="4139037318" sldId="275"/>
            <ac:spMk id="2" creationId="{AA6540F2-FB72-A42C-7D21-35331BD0A5B7}"/>
          </ac:spMkLst>
        </pc:spChg>
        <pc:picChg chg="mod">
          <ac:chgData name="Ralston, Scott T" userId="e3d509c0-ec6a-4c22-922e-3973c725f2e7" providerId="ADAL" clId="{A58F044E-B6C3-4116-A598-A5B4A91CA678}" dt="2024-03-15T00:24:36.390" v="115" actId="1076"/>
          <ac:picMkLst>
            <pc:docMk/>
            <pc:sldMk cId="4139037318" sldId="275"/>
            <ac:picMk id="5" creationId="{FB3A5AA7-D7D6-D026-B9D7-3011D4B135F7}"/>
          </ac:picMkLst>
        </pc:picChg>
      </pc:sldChg>
      <pc:sldChg chg="modSp mod ord">
        <pc:chgData name="Ralston, Scott T" userId="e3d509c0-ec6a-4c22-922e-3973c725f2e7" providerId="ADAL" clId="{A58F044E-B6C3-4116-A598-A5B4A91CA678}" dt="2024-03-15T14:08:41.938" v="1456"/>
        <pc:sldMkLst>
          <pc:docMk/>
          <pc:sldMk cId="2420769037" sldId="276"/>
        </pc:sldMkLst>
        <pc:spChg chg="mod">
          <ac:chgData name="Ralston, Scott T" userId="e3d509c0-ec6a-4c22-922e-3973c725f2e7" providerId="ADAL" clId="{A58F044E-B6C3-4116-A598-A5B4A91CA678}" dt="2024-03-15T00:26:44.165" v="135" actId="20577"/>
          <ac:spMkLst>
            <pc:docMk/>
            <pc:sldMk cId="2420769037" sldId="276"/>
            <ac:spMk id="2" creationId="{59EEE648-3F69-1911-DC70-26B04821C4A8}"/>
          </ac:spMkLst>
        </pc:spChg>
        <pc:picChg chg="mod">
          <ac:chgData name="Ralston, Scott T" userId="e3d509c0-ec6a-4c22-922e-3973c725f2e7" providerId="ADAL" clId="{A58F044E-B6C3-4116-A598-A5B4A91CA678}" dt="2024-03-15T00:26:56.053" v="137" actId="1076"/>
          <ac:picMkLst>
            <pc:docMk/>
            <pc:sldMk cId="2420769037" sldId="276"/>
            <ac:picMk id="4" creationId="{A8AA70E7-CBE2-1CB1-E124-F7CD891D1114}"/>
          </ac:picMkLst>
        </pc:picChg>
      </pc:sldChg>
      <pc:sldChg chg="modSp mod">
        <pc:chgData name="Ralston, Scott T" userId="e3d509c0-ec6a-4c22-922e-3973c725f2e7" providerId="ADAL" clId="{A58F044E-B6C3-4116-A598-A5B4A91CA678}" dt="2024-03-15T00:27:41.752" v="143" actId="1076"/>
        <pc:sldMkLst>
          <pc:docMk/>
          <pc:sldMk cId="2183090684" sldId="277"/>
        </pc:sldMkLst>
        <pc:spChg chg="mod">
          <ac:chgData name="Ralston, Scott T" userId="e3d509c0-ec6a-4c22-922e-3973c725f2e7" providerId="ADAL" clId="{A58F044E-B6C3-4116-A598-A5B4A91CA678}" dt="2024-03-15T00:27:41.752" v="143" actId="1076"/>
          <ac:spMkLst>
            <pc:docMk/>
            <pc:sldMk cId="2183090684" sldId="277"/>
            <ac:spMk id="2" creationId="{1DFB0989-73B2-5B3A-9029-B6F10EBA75C0}"/>
          </ac:spMkLst>
        </pc:spChg>
        <pc:picChg chg="mod">
          <ac:chgData name="Ralston, Scott T" userId="e3d509c0-ec6a-4c22-922e-3973c725f2e7" providerId="ADAL" clId="{A58F044E-B6C3-4116-A598-A5B4A91CA678}" dt="2024-03-15T00:27:38.681" v="142" actId="1076"/>
          <ac:picMkLst>
            <pc:docMk/>
            <pc:sldMk cId="2183090684" sldId="277"/>
            <ac:picMk id="5" creationId="{03D133E8-8A19-E68A-0321-67472240346C}"/>
          </ac:picMkLst>
        </pc:picChg>
      </pc:sldChg>
      <pc:sldChg chg="modSp mod">
        <pc:chgData name="Ralston, Scott T" userId="e3d509c0-ec6a-4c22-922e-3973c725f2e7" providerId="ADAL" clId="{A58F044E-B6C3-4116-A598-A5B4A91CA678}" dt="2024-03-15T00:28:12.196" v="149" actId="1076"/>
        <pc:sldMkLst>
          <pc:docMk/>
          <pc:sldMk cId="467503755" sldId="278"/>
        </pc:sldMkLst>
        <pc:spChg chg="mod">
          <ac:chgData name="Ralston, Scott T" userId="e3d509c0-ec6a-4c22-922e-3973c725f2e7" providerId="ADAL" clId="{A58F044E-B6C3-4116-A598-A5B4A91CA678}" dt="2024-03-15T00:28:12.196" v="149" actId="1076"/>
          <ac:spMkLst>
            <pc:docMk/>
            <pc:sldMk cId="467503755" sldId="278"/>
            <ac:spMk id="2" creationId="{F48FB9B3-63B6-FD90-F2AB-165D0A68A08D}"/>
          </ac:spMkLst>
        </pc:spChg>
        <pc:picChg chg="mod">
          <ac:chgData name="Ralston, Scott T" userId="e3d509c0-ec6a-4c22-922e-3973c725f2e7" providerId="ADAL" clId="{A58F044E-B6C3-4116-A598-A5B4A91CA678}" dt="2024-03-15T00:28:08.671" v="148" actId="1076"/>
          <ac:picMkLst>
            <pc:docMk/>
            <pc:sldMk cId="467503755" sldId="278"/>
            <ac:picMk id="4" creationId="{DC2E18F8-24A9-7206-2BDF-FAE7115BEDA7}"/>
          </ac:picMkLst>
        </pc:picChg>
      </pc:sldChg>
      <pc:sldChg chg="addSp modSp mod">
        <pc:chgData name="Ralston, Scott T" userId="e3d509c0-ec6a-4c22-922e-3973c725f2e7" providerId="ADAL" clId="{A58F044E-B6C3-4116-A598-A5B4A91CA678}" dt="2024-03-15T00:57:23.308" v="455" actId="14100"/>
        <pc:sldMkLst>
          <pc:docMk/>
          <pc:sldMk cId="3673493517" sldId="279"/>
        </pc:sldMkLst>
        <pc:spChg chg="mod">
          <ac:chgData name="Ralston, Scott T" userId="e3d509c0-ec6a-4c22-922e-3973c725f2e7" providerId="ADAL" clId="{A58F044E-B6C3-4116-A598-A5B4A91CA678}" dt="2024-03-15T00:30:33.479" v="163" actId="1076"/>
          <ac:spMkLst>
            <pc:docMk/>
            <pc:sldMk cId="3673493517" sldId="279"/>
            <ac:spMk id="2" creationId="{BF0038BC-7ABB-A5E8-3C96-43FAF0A0992C}"/>
          </ac:spMkLst>
        </pc:spChg>
        <pc:spChg chg="add mod">
          <ac:chgData name="Ralston, Scott T" userId="e3d509c0-ec6a-4c22-922e-3973c725f2e7" providerId="ADAL" clId="{A58F044E-B6C3-4116-A598-A5B4A91CA678}" dt="2024-03-15T00:57:23.308" v="455" actId="14100"/>
          <ac:spMkLst>
            <pc:docMk/>
            <pc:sldMk cId="3673493517" sldId="279"/>
            <ac:spMk id="3" creationId="{12956998-A767-7719-3E16-818815943D25}"/>
          </ac:spMkLst>
        </pc:spChg>
        <pc:picChg chg="mod">
          <ac:chgData name="Ralston, Scott T" userId="e3d509c0-ec6a-4c22-922e-3973c725f2e7" providerId="ADAL" clId="{A58F044E-B6C3-4116-A598-A5B4A91CA678}" dt="2024-03-15T00:30:41.544" v="166" actId="1076"/>
          <ac:picMkLst>
            <pc:docMk/>
            <pc:sldMk cId="3673493517" sldId="279"/>
            <ac:picMk id="9" creationId="{FA242CFE-A350-07AD-711E-BF6E4EAEA005}"/>
          </ac:picMkLst>
        </pc:picChg>
      </pc:sldChg>
      <pc:sldChg chg="addSp modSp mod">
        <pc:chgData name="Ralston, Scott T" userId="e3d509c0-ec6a-4c22-922e-3973c725f2e7" providerId="ADAL" clId="{A58F044E-B6C3-4116-A598-A5B4A91CA678}" dt="2024-03-15T00:57:53.324" v="457" actId="1076"/>
        <pc:sldMkLst>
          <pc:docMk/>
          <pc:sldMk cId="4273712484" sldId="280"/>
        </pc:sldMkLst>
        <pc:spChg chg="mod">
          <ac:chgData name="Ralston, Scott T" userId="e3d509c0-ec6a-4c22-922e-3973c725f2e7" providerId="ADAL" clId="{A58F044E-B6C3-4116-A598-A5B4A91CA678}" dt="2024-03-15T00:31:12.983" v="168" actId="1076"/>
          <ac:spMkLst>
            <pc:docMk/>
            <pc:sldMk cId="4273712484" sldId="280"/>
            <ac:spMk id="2" creationId="{07DCF7B6-10FB-FC5B-C162-395FF46F87C8}"/>
          </ac:spMkLst>
        </pc:spChg>
        <pc:spChg chg="add mod">
          <ac:chgData name="Ralston, Scott T" userId="e3d509c0-ec6a-4c22-922e-3973c725f2e7" providerId="ADAL" clId="{A58F044E-B6C3-4116-A598-A5B4A91CA678}" dt="2024-03-15T00:57:53.324" v="457" actId="1076"/>
          <ac:spMkLst>
            <pc:docMk/>
            <pc:sldMk cId="4273712484" sldId="280"/>
            <ac:spMk id="3" creationId="{F775E33C-48C9-2F0F-83F2-F47CCBCD262E}"/>
          </ac:spMkLst>
        </pc:spChg>
        <pc:picChg chg="mod">
          <ac:chgData name="Ralston, Scott T" userId="e3d509c0-ec6a-4c22-922e-3973c725f2e7" providerId="ADAL" clId="{A58F044E-B6C3-4116-A598-A5B4A91CA678}" dt="2024-03-15T00:31:22.525" v="171" actId="1076"/>
          <ac:picMkLst>
            <pc:docMk/>
            <pc:sldMk cId="4273712484" sldId="280"/>
            <ac:picMk id="5" creationId="{E1BFD8A4-88BC-176B-63DC-B407D3197BAF}"/>
          </ac:picMkLst>
        </pc:picChg>
      </pc:sldChg>
      <pc:sldChg chg="addSp modSp mod">
        <pc:chgData name="Ralston, Scott T" userId="e3d509c0-ec6a-4c22-922e-3973c725f2e7" providerId="ADAL" clId="{A58F044E-B6C3-4116-A598-A5B4A91CA678}" dt="2024-03-15T14:11:49.677" v="1494" actId="14100"/>
        <pc:sldMkLst>
          <pc:docMk/>
          <pc:sldMk cId="875523232" sldId="281"/>
        </pc:sldMkLst>
        <pc:spChg chg="mod">
          <ac:chgData name="Ralston, Scott T" userId="e3d509c0-ec6a-4c22-922e-3973c725f2e7" providerId="ADAL" clId="{A58F044E-B6C3-4116-A598-A5B4A91CA678}" dt="2024-03-15T00:33:02.090" v="181" actId="1076"/>
          <ac:spMkLst>
            <pc:docMk/>
            <pc:sldMk cId="875523232" sldId="281"/>
            <ac:spMk id="2" creationId="{BE5AD439-90F3-8373-B64D-661905E778D6}"/>
          </ac:spMkLst>
        </pc:spChg>
        <pc:spChg chg="add mod">
          <ac:chgData name="Ralston, Scott T" userId="e3d509c0-ec6a-4c22-922e-3973c725f2e7" providerId="ADAL" clId="{A58F044E-B6C3-4116-A598-A5B4A91CA678}" dt="2024-03-15T14:11:49.677" v="1494" actId="14100"/>
          <ac:spMkLst>
            <pc:docMk/>
            <pc:sldMk cId="875523232" sldId="281"/>
            <ac:spMk id="3" creationId="{17C6FEA6-204F-41DB-CCC3-0A7268BF8E38}"/>
          </ac:spMkLst>
        </pc:spChg>
        <pc:spChg chg="add mod">
          <ac:chgData name="Ralston, Scott T" userId="e3d509c0-ec6a-4c22-922e-3973c725f2e7" providerId="ADAL" clId="{A58F044E-B6C3-4116-A598-A5B4A91CA678}" dt="2024-03-15T01:01:51.331" v="537" actId="14100"/>
          <ac:spMkLst>
            <pc:docMk/>
            <pc:sldMk cId="875523232" sldId="281"/>
            <ac:spMk id="4" creationId="{44B15214-FE70-41F1-DBA6-AA8138225D06}"/>
          </ac:spMkLst>
        </pc:spChg>
        <pc:picChg chg="mod">
          <ac:chgData name="Ralston, Scott T" userId="e3d509c0-ec6a-4c22-922e-3973c725f2e7" providerId="ADAL" clId="{A58F044E-B6C3-4116-A598-A5B4A91CA678}" dt="2024-03-15T00:33:24.524" v="184" actId="1076"/>
          <ac:picMkLst>
            <pc:docMk/>
            <pc:sldMk cId="875523232" sldId="281"/>
            <ac:picMk id="5" creationId="{60658A6B-693F-42B2-1242-CEBCAB4BFF59}"/>
          </ac:picMkLst>
        </pc:picChg>
      </pc:sldChg>
      <pc:sldChg chg="addSp modSp mod">
        <pc:chgData name="Ralston, Scott T" userId="e3d509c0-ec6a-4c22-922e-3973c725f2e7" providerId="ADAL" clId="{A58F044E-B6C3-4116-A598-A5B4A91CA678}" dt="2024-03-15T00:59:02.948" v="501" actId="20577"/>
        <pc:sldMkLst>
          <pc:docMk/>
          <pc:sldMk cId="2937184847" sldId="282"/>
        </pc:sldMkLst>
        <pc:spChg chg="mod">
          <ac:chgData name="Ralston, Scott T" userId="e3d509c0-ec6a-4c22-922e-3973c725f2e7" providerId="ADAL" clId="{A58F044E-B6C3-4116-A598-A5B4A91CA678}" dt="2024-03-15T00:31:52.668" v="174" actId="1076"/>
          <ac:spMkLst>
            <pc:docMk/>
            <pc:sldMk cId="2937184847" sldId="282"/>
            <ac:spMk id="2" creationId="{79B1CAD7-67F4-147B-040B-F6662CC69F07}"/>
          </ac:spMkLst>
        </pc:spChg>
        <pc:spChg chg="add mod">
          <ac:chgData name="Ralston, Scott T" userId="e3d509c0-ec6a-4c22-922e-3973c725f2e7" providerId="ADAL" clId="{A58F044E-B6C3-4116-A598-A5B4A91CA678}" dt="2024-03-15T00:58:31.941" v="489" actId="14100"/>
          <ac:spMkLst>
            <pc:docMk/>
            <pc:sldMk cId="2937184847" sldId="282"/>
            <ac:spMk id="3" creationId="{587F104F-6802-C7B4-BC15-4F1E5C574896}"/>
          </ac:spMkLst>
        </pc:spChg>
        <pc:spChg chg="add mod">
          <ac:chgData name="Ralston, Scott T" userId="e3d509c0-ec6a-4c22-922e-3973c725f2e7" providerId="ADAL" clId="{A58F044E-B6C3-4116-A598-A5B4A91CA678}" dt="2024-03-15T00:59:02.948" v="501" actId="20577"/>
          <ac:spMkLst>
            <pc:docMk/>
            <pc:sldMk cId="2937184847" sldId="282"/>
            <ac:spMk id="4" creationId="{CD72F997-346E-7649-FBBB-8861AABFA6F5}"/>
          </ac:spMkLst>
        </pc:spChg>
        <pc:picChg chg="mod">
          <ac:chgData name="Ralston, Scott T" userId="e3d509c0-ec6a-4c22-922e-3973c725f2e7" providerId="ADAL" clId="{A58F044E-B6C3-4116-A598-A5B4A91CA678}" dt="2024-03-15T00:32:10.829" v="177" actId="1076"/>
          <ac:picMkLst>
            <pc:docMk/>
            <pc:sldMk cId="2937184847" sldId="282"/>
            <ac:picMk id="5" creationId="{6B27E1E6-4AF8-CA71-1C05-6C954E682B13}"/>
          </ac:picMkLst>
        </pc:picChg>
      </pc:sldChg>
      <pc:sldChg chg="addSp modSp mod">
        <pc:chgData name="Ralston, Scott T" userId="e3d509c0-ec6a-4c22-922e-3973c725f2e7" providerId="ADAL" clId="{A58F044E-B6C3-4116-A598-A5B4A91CA678}" dt="2024-03-15T00:56:02.040" v="435" actId="14100"/>
        <pc:sldMkLst>
          <pc:docMk/>
          <pc:sldMk cId="3560685600" sldId="283"/>
        </pc:sldMkLst>
        <pc:spChg chg="mod">
          <ac:chgData name="Ralston, Scott T" userId="e3d509c0-ec6a-4c22-922e-3973c725f2e7" providerId="ADAL" clId="{A58F044E-B6C3-4116-A598-A5B4A91CA678}" dt="2024-03-15T00:28:32.729" v="151" actId="1076"/>
          <ac:spMkLst>
            <pc:docMk/>
            <pc:sldMk cId="3560685600" sldId="283"/>
            <ac:spMk id="2" creationId="{90AE6D92-6628-92FD-3E44-60891F4B6D0D}"/>
          </ac:spMkLst>
        </pc:spChg>
        <pc:spChg chg="add mod">
          <ac:chgData name="Ralston, Scott T" userId="e3d509c0-ec6a-4c22-922e-3973c725f2e7" providerId="ADAL" clId="{A58F044E-B6C3-4116-A598-A5B4A91CA678}" dt="2024-03-15T00:56:02.040" v="435" actId="14100"/>
          <ac:spMkLst>
            <pc:docMk/>
            <pc:sldMk cId="3560685600" sldId="283"/>
            <ac:spMk id="3" creationId="{45B2C9BB-5B5A-D2AA-20D8-25A58615F2FD}"/>
          </ac:spMkLst>
        </pc:spChg>
        <pc:picChg chg="mod">
          <ac:chgData name="Ralston, Scott T" userId="e3d509c0-ec6a-4c22-922e-3973c725f2e7" providerId="ADAL" clId="{A58F044E-B6C3-4116-A598-A5B4A91CA678}" dt="2024-03-15T00:28:43.216" v="154" actId="1076"/>
          <ac:picMkLst>
            <pc:docMk/>
            <pc:sldMk cId="3560685600" sldId="283"/>
            <ac:picMk id="5" creationId="{EFC3A99C-D9D6-A386-B28C-BA4A5DFE0A1C}"/>
          </ac:picMkLst>
        </pc:picChg>
      </pc:sldChg>
      <pc:sldChg chg="addSp modSp mod">
        <pc:chgData name="Ralston, Scott T" userId="e3d509c0-ec6a-4c22-922e-3973c725f2e7" providerId="ADAL" clId="{A58F044E-B6C3-4116-A598-A5B4A91CA678}" dt="2024-03-15T00:56:15.664" v="437" actId="1076"/>
        <pc:sldMkLst>
          <pc:docMk/>
          <pc:sldMk cId="1359703231" sldId="284"/>
        </pc:sldMkLst>
        <pc:spChg chg="mod">
          <ac:chgData name="Ralston, Scott T" userId="e3d509c0-ec6a-4c22-922e-3973c725f2e7" providerId="ADAL" clId="{A58F044E-B6C3-4116-A598-A5B4A91CA678}" dt="2024-03-15T00:29:42.577" v="156" actId="1076"/>
          <ac:spMkLst>
            <pc:docMk/>
            <pc:sldMk cId="1359703231" sldId="284"/>
            <ac:spMk id="2" creationId="{DB8B0242-B7EF-9A02-5F3E-32820A83D37B}"/>
          </ac:spMkLst>
        </pc:spChg>
        <pc:spChg chg="add mod">
          <ac:chgData name="Ralston, Scott T" userId="e3d509c0-ec6a-4c22-922e-3973c725f2e7" providerId="ADAL" clId="{A58F044E-B6C3-4116-A598-A5B4A91CA678}" dt="2024-03-15T00:56:15.664" v="437" actId="1076"/>
          <ac:spMkLst>
            <pc:docMk/>
            <pc:sldMk cId="1359703231" sldId="284"/>
            <ac:spMk id="3" creationId="{53CF499E-AE2E-3C44-5A98-590CC5ACFB25}"/>
          </ac:spMkLst>
        </pc:spChg>
        <pc:picChg chg="mod">
          <ac:chgData name="Ralston, Scott T" userId="e3d509c0-ec6a-4c22-922e-3973c725f2e7" providerId="ADAL" clId="{A58F044E-B6C3-4116-A598-A5B4A91CA678}" dt="2024-03-15T00:29:54.078" v="158" actId="14100"/>
          <ac:picMkLst>
            <pc:docMk/>
            <pc:sldMk cId="1359703231" sldId="284"/>
            <ac:picMk id="5" creationId="{C3C0F85F-4EA6-7ACC-69CA-DEA4B42EDA73}"/>
          </ac:picMkLst>
        </pc:picChg>
      </pc:sldChg>
      <pc:sldChg chg="addSp modSp mod">
        <pc:chgData name="Ralston, Scott T" userId="e3d509c0-ec6a-4c22-922e-3973c725f2e7" providerId="ADAL" clId="{A58F044E-B6C3-4116-A598-A5B4A91CA678}" dt="2024-03-15T14:28:38.319" v="1497" actId="14100"/>
        <pc:sldMkLst>
          <pc:docMk/>
          <pc:sldMk cId="2918128507" sldId="285"/>
        </pc:sldMkLst>
        <pc:spChg chg="mod">
          <ac:chgData name="Ralston, Scott T" userId="e3d509c0-ec6a-4c22-922e-3973c725f2e7" providerId="ADAL" clId="{A58F044E-B6C3-4116-A598-A5B4A91CA678}" dt="2024-03-15T00:33:37.493" v="187" actId="1076"/>
          <ac:spMkLst>
            <pc:docMk/>
            <pc:sldMk cId="2918128507" sldId="285"/>
            <ac:spMk id="2" creationId="{A968E82C-F43A-57EC-806D-922E6CD6EEAA}"/>
          </ac:spMkLst>
        </pc:spChg>
        <pc:spChg chg="add mod">
          <ac:chgData name="Ralston, Scott T" userId="e3d509c0-ec6a-4c22-922e-3973c725f2e7" providerId="ADAL" clId="{A58F044E-B6C3-4116-A598-A5B4A91CA678}" dt="2024-03-15T14:28:38.319" v="1497" actId="14100"/>
          <ac:spMkLst>
            <pc:docMk/>
            <pc:sldMk cId="2918128507" sldId="285"/>
            <ac:spMk id="3" creationId="{4C4C8570-4649-A697-750E-1E7F9464B478}"/>
          </ac:spMkLst>
        </pc:spChg>
        <pc:picChg chg="mod">
          <ac:chgData name="Ralston, Scott T" userId="e3d509c0-ec6a-4c22-922e-3973c725f2e7" providerId="ADAL" clId="{A58F044E-B6C3-4116-A598-A5B4A91CA678}" dt="2024-03-15T00:34:24.393" v="191" actId="1076"/>
          <ac:picMkLst>
            <pc:docMk/>
            <pc:sldMk cId="2918128507" sldId="285"/>
            <ac:picMk id="5" creationId="{45A20898-9FE4-603F-A607-F411297F0CC6}"/>
          </ac:picMkLst>
        </pc:picChg>
      </pc:sldChg>
      <pc:sldChg chg="addSp modSp mod">
        <pc:chgData name="Ralston, Scott T" userId="e3d509c0-ec6a-4c22-922e-3973c725f2e7" providerId="ADAL" clId="{A58F044E-B6C3-4116-A598-A5B4A91CA678}" dt="2024-03-15T14:30:03.423" v="1613" actId="1076"/>
        <pc:sldMkLst>
          <pc:docMk/>
          <pc:sldMk cId="3859851281" sldId="286"/>
        </pc:sldMkLst>
        <pc:spChg chg="mod">
          <ac:chgData name="Ralston, Scott T" userId="e3d509c0-ec6a-4c22-922e-3973c725f2e7" providerId="ADAL" clId="{A58F044E-B6C3-4116-A598-A5B4A91CA678}" dt="2024-03-15T00:35:25.020" v="199" actId="1076"/>
          <ac:spMkLst>
            <pc:docMk/>
            <pc:sldMk cId="3859851281" sldId="286"/>
            <ac:spMk id="2" creationId="{7346C012-7498-C1CB-1DAB-404FC3AA6709}"/>
          </ac:spMkLst>
        </pc:spChg>
        <pc:spChg chg="add mod">
          <ac:chgData name="Ralston, Scott T" userId="e3d509c0-ec6a-4c22-922e-3973c725f2e7" providerId="ADAL" clId="{A58F044E-B6C3-4116-A598-A5B4A91CA678}" dt="2024-03-15T14:30:03.423" v="1613" actId="1076"/>
          <ac:spMkLst>
            <pc:docMk/>
            <pc:sldMk cId="3859851281" sldId="286"/>
            <ac:spMk id="3" creationId="{AD13765B-0D3E-FF77-A73D-7A07B51C807C}"/>
          </ac:spMkLst>
        </pc:spChg>
        <pc:picChg chg="mod">
          <ac:chgData name="Ralston, Scott T" userId="e3d509c0-ec6a-4c22-922e-3973c725f2e7" providerId="ADAL" clId="{A58F044E-B6C3-4116-A598-A5B4A91CA678}" dt="2024-03-15T00:35:34.448" v="202" actId="1076"/>
          <ac:picMkLst>
            <pc:docMk/>
            <pc:sldMk cId="3859851281" sldId="286"/>
            <ac:picMk id="5" creationId="{EB0218AF-0F96-4ADD-093F-55B31CF91CB1}"/>
          </ac:picMkLst>
        </pc:picChg>
      </pc:sldChg>
      <pc:sldChg chg="addSp modSp mod">
        <pc:chgData name="Ralston, Scott T" userId="e3d509c0-ec6a-4c22-922e-3973c725f2e7" providerId="ADAL" clId="{A58F044E-B6C3-4116-A598-A5B4A91CA678}" dt="2024-03-15T01:05:11.213" v="640" actId="14100"/>
        <pc:sldMkLst>
          <pc:docMk/>
          <pc:sldMk cId="1326261944" sldId="287"/>
        </pc:sldMkLst>
        <pc:spChg chg="mod">
          <ac:chgData name="Ralston, Scott T" userId="e3d509c0-ec6a-4c22-922e-3973c725f2e7" providerId="ADAL" clId="{A58F044E-B6C3-4116-A598-A5B4A91CA678}" dt="2024-03-15T00:36:40.033" v="204" actId="1076"/>
          <ac:spMkLst>
            <pc:docMk/>
            <pc:sldMk cId="1326261944" sldId="287"/>
            <ac:spMk id="2" creationId="{7ED61387-C813-4BDF-332C-315986332A51}"/>
          </ac:spMkLst>
        </pc:spChg>
        <pc:spChg chg="add mod">
          <ac:chgData name="Ralston, Scott T" userId="e3d509c0-ec6a-4c22-922e-3973c725f2e7" providerId="ADAL" clId="{A58F044E-B6C3-4116-A598-A5B4A91CA678}" dt="2024-03-15T01:05:11.213" v="640" actId="14100"/>
          <ac:spMkLst>
            <pc:docMk/>
            <pc:sldMk cId="1326261944" sldId="287"/>
            <ac:spMk id="3" creationId="{E4C9FDF0-832C-69D0-6111-1CB32F7732FD}"/>
          </ac:spMkLst>
        </pc:spChg>
        <pc:picChg chg="mod">
          <ac:chgData name="Ralston, Scott T" userId="e3d509c0-ec6a-4c22-922e-3973c725f2e7" providerId="ADAL" clId="{A58F044E-B6C3-4116-A598-A5B4A91CA678}" dt="2024-03-15T00:36:53.669" v="207" actId="1076"/>
          <ac:picMkLst>
            <pc:docMk/>
            <pc:sldMk cId="1326261944" sldId="287"/>
            <ac:picMk id="5" creationId="{3287E1AA-E405-B813-1954-A33F60C0FC12}"/>
          </ac:picMkLst>
        </pc:picChg>
      </pc:sldChg>
      <pc:sldChg chg="addSp delSp modSp mod">
        <pc:chgData name="Ralston, Scott T" userId="e3d509c0-ec6a-4c22-922e-3973c725f2e7" providerId="ADAL" clId="{A58F044E-B6C3-4116-A598-A5B4A91CA678}" dt="2024-03-15T14:29:01.100" v="1529" actId="20577"/>
        <pc:sldMkLst>
          <pc:docMk/>
          <pc:sldMk cId="1825323343" sldId="288"/>
        </pc:sldMkLst>
        <pc:spChg chg="mod">
          <ac:chgData name="Ralston, Scott T" userId="e3d509c0-ec6a-4c22-922e-3973c725f2e7" providerId="ADAL" clId="{A58F044E-B6C3-4116-A598-A5B4A91CA678}" dt="2024-03-15T00:34:37.836" v="194" actId="1076"/>
          <ac:spMkLst>
            <pc:docMk/>
            <pc:sldMk cId="1825323343" sldId="288"/>
            <ac:spMk id="2" creationId="{4674074D-F8D6-9FF2-CECA-CDD61A1A1B5E}"/>
          </ac:spMkLst>
        </pc:spChg>
        <pc:spChg chg="add mod">
          <ac:chgData name="Ralston, Scott T" userId="e3d509c0-ec6a-4c22-922e-3973c725f2e7" providerId="ADAL" clId="{A58F044E-B6C3-4116-A598-A5B4A91CA678}" dt="2024-03-15T14:29:01.100" v="1529" actId="20577"/>
          <ac:spMkLst>
            <pc:docMk/>
            <pc:sldMk cId="1825323343" sldId="288"/>
            <ac:spMk id="4" creationId="{7D952CD3-C5BF-CFDE-ECC3-C200F8D445E7}"/>
          </ac:spMkLst>
        </pc:spChg>
        <pc:picChg chg="add del mod">
          <ac:chgData name="Ralston, Scott T" userId="e3d509c0-ec6a-4c22-922e-3973c725f2e7" providerId="ADAL" clId="{A58F044E-B6C3-4116-A598-A5B4A91CA678}" dt="2024-03-15T14:28:31.977" v="1496"/>
          <ac:picMkLst>
            <pc:docMk/>
            <pc:sldMk cId="1825323343" sldId="288"/>
            <ac:picMk id="3" creationId="{A94E0C4C-537C-D8D1-590D-5F2ECDA41E5E}"/>
          </ac:picMkLst>
        </pc:picChg>
        <pc:picChg chg="mod">
          <ac:chgData name="Ralston, Scott T" userId="e3d509c0-ec6a-4c22-922e-3973c725f2e7" providerId="ADAL" clId="{A58F044E-B6C3-4116-A598-A5B4A91CA678}" dt="2024-03-15T00:34:53.634" v="197" actId="1076"/>
          <ac:picMkLst>
            <pc:docMk/>
            <pc:sldMk cId="1825323343" sldId="288"/>
            <ac:picMk id="7" creationId="{396DAB2E-69CC-3BB4-9181-5F405D6CA1B3}"/>
          </ac:picMkLst>
        </pc:picChg>
      </pc:sldChg>
      <pc:sldChg chg="addSp modSp mod">
        <pc:chgData name="Ralston, Scott T" userId="e3d509c0-ec6a-4c22-922e-3973c725f2e7" providerId="ADAL" clId="{A58F044E-B6C3-4116-A598-A5B4A91CA678}" dt="2024-03-15T14:34:08.737" v="1656" actId="1076"/>
        <pc:sldMkLst>
          <pc:docMk/>
          <pc:sldMk cId="1038968209" sldId="289"/>
        </pc:sldMkLst>
        <pc:spChg chg="mod">
          <ac:chgData name="Ralston, Scott T" userId="e3d509c0-ec6a-4c22-922e-3973c725f2e7" providerId="ADAL" clId="{A58F044E-B6C3-4116-A598-A5B4A91CA678}" dt="2024-03-15T14:32:22.265" v="1637" actId="20577"/>
          <ac:spMkLst>
            <pc:docMk/>
            <pc:sldMk cId="1038968209" sldId="289"/>
            <ac:spMk id="2" creationId="{7CCC1982-BFCF-806C-F2DB-F3A2EE364EAC}"/>
          </ac:spMkLst>
        </pc:spChg>
        <pc:spChg chg="add mod">
          <ac:chgData name="Ralston, Scott T" userId="e3d509c0-ec6a-4c22-922e-3973c725f2e7" providerId="ADAL" clId="{A58F044E-B6C3-4116-A598-A5B4A91CA678}" dt="2024-03-15T14:34:03.339" v="1655" actId="1076"/>
          <ac:spMkLst>
            <pc:docMk/>
            <pc:sldMk cId="1038968209" sldId="289"/>
            <ac:spMk id="3" creationId="{01E32C4D-97CC-1280-5D51-57F30424A678}"/>
          </ac:spMkLst>
        </pc:spChg>
        <pc:spChg chg="add mod">
          <ac:chgData name="Ralston, Scott T" userId="e3d509c0-ec6a-4c22-922e-3973c725f2e7" providerId="ADAL" clId="{A58F044E-B6C3-4116-A598-A5B4A91CA678}" dt="2024-03-15T14:34:08.737" v="1656" actId="1076"/>
          <ac:spMkLst>
            <pc:docMk/>
            <pc:sldMk cId="1038968209" sldId="289"/>
            <ac:spMk id="4" creationId="{D89FBAC4-7BF3-C40A-82B8-3E1F63BE0008}"/>
          </ac:spMkLst>
        </pc:spChg>
        <pc:picChg chg="mod">
          <ac:chgData name="Ralston, Scott T" userId="e3d509c0-ec6a-4c22-922e-3973c725f2e7" providerId="ADAL" clId="{A58F044E-B6C3-4116-A598-A5B4A91CA678}" dt="2024-03-15T14:31:47.920" v="1615" actId="1076"/>
          <ac:picMkLst>
            <pc:docMk/>
            <pc:sldMk cId="1038968209" sldId="289"/>
            <ac:picMk id="7" creationId="{50751241-6223-686F-350B-F0BBC6E3317C}"/>
          </ac:picMkLst>
        </pc:picChg>
      </pc:sldChg>
      <pc:sldChg chg="addSp modSp mod">
        <pc:chgData name="Ralston, Scott T" userId="e3d509c0-ec6a-4c22-922e-3973c725f2e7" providerId="ADAL" clId="{A58F044E-B6C3-4116-A598-A5B4A91CA678}" dt="2024-03-15T01:07:40.916" v="672" actId="1076"/>
        <pc:sldMkLst>
          <pc:docMk/>
          <pc:sldMk cId="1671942009" sldId="290"/>
        </pc:sldMkLst>
        <pc:spChg chg="mod">
          <ac:chgData name="Ralston, Scott T" userId="e3d509c0-ec6a-4c22-922e-3973c725f2e7" providerId="ADAL" clId="{A58F044E-B6C3-4116-A598-A5B4A91CA678}" dt="2024-03-15T00:37:50.206" v="215" actId="20577"/>
          <ac:spMkLst>
            <pc:docMk/>
            <pc:sldMk cId="1671942009" sldId="290"/>
            <ac:spMk id="2" creationId="{C5757CC6-5A86-905B-9BC4-BA28D4076473}"/>
          </ac:spMkLst>
        </pc:spChg>
        <pc:spChg chg="add mod">
          <ac:chgData name="Ralston, Scott T" userId="e3d509c0-ec6a-4c22-922e-3973c725f2e7" providerId="ADAL" clId="{A58F044E-B6C3-4116-A598-A5B4A91CA678}" dt="2024-03-15T01:07:35.289" v="670" actId="14100"/>
          <ac:spMkLst>
            <pc:docMk/>
            <pc:sldMk cId="1671942009" sldId="290"/>
            <ac:spMk id="3" creationId="{1D7AC283-D8C3-A1D9-DABB-2E17DA589CD2}"/>
          </ac:spMkLst>
        </pc:spChg>
        <pc:spChg chg="add mod">
          <ac:chgData name="Ralston, Scott T" userId="e3d509c0-ec6a-4c22-922e-3973c725f2e7" providerId="ADAL" clId="{A58F044E-B6C3-4116-A598-A5B4A91CA678}" dt="2024-03-15T01:07:40.916" v="672" actId="1076"/>
          <ac:spMkLst>
            <pc:docMk/>
            <pc:sldMk cId="1671942009" sldId="290"/>
            <ac:spMk id="4" creationId="{69116B4B-0CF2-413E-A1D6-1CF568E1B189}"/>
          </ac:spMkLst>
        </pc:spChg>
        <pc:picChg chg="mod">
          <ac:chgData name="Ralston, Scott T" userId="e3d509c0-ec6a-4c22-922e-3973c725f2e7" providerId="ADAL" clId="{A58F044E-B6C3-4116-A598-A5B4A91CA678}" dt="2024-03-15T00:37:27.731" v="208" actId="1076"/>
          <ac:picMkLst>
            <pc:docMk/>
            <pc:sldMk cId="1671942009" sldId="290"/>
            <ac:picMk id="11" creationId="{B0C6391A-C830-5860-F22D-3971820B5331}"/>
          </ac:picMkLst>
        </pc:picChg>
      </pc:sldChg>
      <pc:sldChg chg="addSp modSp mod">
        <pc:chgData name="Ralston, Scott T" userId="e3d509c0-ec6a-4c22-922e-3973c725f2e7" providerId="ADAL" clId="{A58F044E-B6C3-4116-A598-A5B4A91CA678}" dt="2024-03-15T01:09:14.908" v="730" actId="1076"/>
        <pc:sldMkLst>
          <pc:docMk/>
          <pc:sldMk cId="662884044" sldId="291"/>
        </pc:sldMkLst>
        <pc:spChg chg="mod">
          <ac:chgData name="Ralston, Scott T" userId="e3d509c0-ec6a-4c22-922e-3973c725f2e7" providerId="ADAL" clId="{A58F044E-B6C3-4116-A598-A5B4A91CA678}" dt="2024-03-15T00:38:16.487" v="220" actId="1076"/>
          <ac:spMkLst>
            <pc:docMk/>
            <pc:sldMk cId="662884044" sldId="291"/>
            <ac:spMk id="2" creationId="{F608F25E-9C5C-38C3-DBF2-36CC9EC4BB6A}"/>
          </ac:spMkLst>
        </pc:spChg>
        <pc:spChg chg="add mod">
          <ac:chgData name="Ralston, Scott T" userId="e3d509c0-ec6a-4c22-922e-3973c725f2e7" providerId="ADAL" clId="{A58F044E-B6C3-4116-A598-A5B4A91CA678}" dt="2024-03-15T01:09:14.908" v="730" actId="1076"/>
          <ac:spMkLst>
            <pc:docMk/>
            <pc:sldMk cId="662884044" sldId="291"/>
            <ac:spMk id="3" creationId="{F2585216-4B0A-9DEA-9815-87B2F66AEA4B}"/>
          </ac:spMkLst>
        </pc:spChg>
        <pc:picChg chg="mod">
          <ac:chgData name="Ralston, Scott T" userId="e3d509c0-ec6a-4c22-922e-3973c725f2e7" providerId="ADAL" clId="{A58F044E-B6C3-4116-A598-A5B4A91CA678}" dt="2024-03-15T00:38:28.815" v="223" actId="1076"/>
          <ac:picMkLst>
            <pc:docMk/>
            <pc:sldMk cId="662884044" sldId="291"/>
            <ac:picMk id="5" creationId="{97365698-ED0D-2DD1-0B6E-91DF4D7E5318}"/>
          </ac:picMkLst>
        </pc:picChg>
      </pc:sldChg>
      <pc:sldChg chg="addSp modSp mod">
        <pc:chgData name="Ralston, Scott T" userId="e3d509c0-ec6a-4c22-922e-3973c725f2e7" providerId="ADAL" clId="{A58F044E-B6C3-4116-A598-A5B4A91CA678}" dt="2024-03-15T01:08:53.705" v="728" actId="14100"/>
        <pc:sldMkLst>
          <pc:docMk/>
          <pc:sldMk cId="545909407" sldId="293"/>
        </pc:sldMkLst>
        <pc:spChg chg="mod">
          <ac:chgData name="Ralston, Scott T" userId="e3d509c0-ec6a-4c22-922e-3973c725f2e7" providerId="ADAL" clId="{A58F044E-B6C3-4116-A598-A5B4A91CA678}" dt="2024-03-15T00:38:37.441" v="225" actId="1076"/>
          <ac:spMkLst>
            <pc:docMk/>
            <pc:sldMk cId="545909407" sldId="293"/>
            <ac:spMk id="2" creationId="{8D740D8D-8499-1C30-ED3F-E5EFEC6798E0}"/>
          </ac:spMkLst>
        </pc:spChg>
        <pc:spChg chg="add mod">
          <ac:chgData name="Ralston, Scott T" userId="e3d509c0-ec6a-4c22-922e-3973c725f2e7" providerId="ADAL" clId="{A58F044E-B6C3-4116-A598-A5B4A91CA678}" dt="2024-03-15T01:08:53.705" v="728" actId="14100"/>
          <ac:spMkLst>
            <pc:docMk/>
            <pc:sldMk cId="545909407" sldId="293"/>
            <ac:spMk id="3" creationId="{4BAC38C8-8762-547D-08C3-D1F851D630A2}"/>
          </ac:spMkLst>
        </pc:spChg>
        <pc:picChg chg="mod">
          <ac:chgData name="Ralston, Scott T" userId="e3d509c0-ec6a-4c22-922e-3973c725f2e7" providerId="ADAL" clId="{A58F044E-B6C3-4116-A598-A5B4A91CA678}" dt="2024-03-15T00:38:46.657" v="228" actId="1076"/>
          <ac:picMkLst>
            <pc:docMk/>
            <pc:sldMk cId="545909407" sldId="293"/>
            <ac:picMk id="5" creationId="{0234D3C6-C3A6-0BC9-7520-A0F08954355D}"/>
          </ac:picMkLst>
        </pc:picChg>
      </pc:sldChg>
      <pc:sldChg chg="addSp modSp mod">
        <pc:chgData name="Ralston, Scott T" userId="e3d509c0-ec6a-4c22-922e-3973c725f2e7" providerId="ADAL" clId="{A58F044E-B6C3-4116-A598-A5B4A91CA678}" dt="2024-03-18T14:24:12.969" v="2139" actId="14100"/>
        <pc:sldMkLst>
          <pc:docMk/>
          <pc:sldMk cId="2232145084" sldId="294"/>
        </pc:sldMkLst>
        <pc:spChg chg="mod">
          <ac:chgData name="Ralston, Scott T" userId="e3d509c0-ec6a-4c22-922e-3973c725f2e7" providerId="ADAL" clId="{A58F044E-B6C3-4116-A598-A5B4A91CA678}" dt="2024-03-15T00:25:28.130" v="125" actId="1076"/>
          <ac:spMkLst>
            <pc:docMk/>
            <pc:sldMk cId="2232145084" sldId="294"/>
            <ac:spMk id="2" creationId="{232F9F8E-4B96-1031-8577-0FABED0411D7}"/>
          </ac:spMkLst>
        </pc:spChg>
        <pc:spChg chg="add mod">
          <ac:chgData name="Ralston, Scott T" userId="e3d509c0-ec6a-4c22-922e-3973c725f2e7" providerId="ADAL" clId="{A58F044E-B6C3-4116-A598-A5B4A91CA678}" dt="2024-03-18T14:23:27.503" v="2105" actId="20577"/>
          <ac:spMkLst>
            <pc:docMk/>
            <pc:sldMk cId="2232145084" sldId="294"/>
            <ac:spMk id="3" creationId="{7A2FB3D9-5D80-2252-7F59-B5F44974EB1E}"/>
          </ac:spMkLst>
        </pc:spChg>
        <pc:spChg chg="add mod">
          <ac:chgData name="Ralston, Scott T" userId="e3d509c0-ec6a-4c22-922e-3973c725f2e7" providerId="ADAL" clId="{A58F044E-B6C3-4116-A598-A5B4A91CA678}" dt="2024-03-18T14:23:45.176" v="2118" actId="20577"/>
          <ac:spMkLst>
            <pc:docMk/>
            <pc:sldMk cId="2232145084" sldId="294"/>
            <ac:spMk id="4" creationId="{9BBCBACA-21A9-D1D2-E037-BBCCCDD95168}"/>
          </ac:spMkLst>
        </pc:spChg>
        <pc:spChg chg="add mod">
          <ac:chgData name="Ralston, Scott T" userId="e3d509c0-ec6a-4c22-922e-3973c725f2e7" providerId="ADAL" clId="{A58F044E-B6C3-4116-A598-A5B4A91CA678}" dt="2024-03-18T14:24:12.969" v="2139" actId="14100"/>
          <ac:spMkLst>
            <pc:docMk/>
            <pc:sldMk cId="2232145084" sldId="294"/>
            <ac:spMk id="6" creationId="{9750BC96-4C01-E81F-D9A5-DBAD8F466E10}"/>
          </ac:spMkLst>
        </pc:spChg>
        <pc:picChg chg="mod">
          <ac:chgData name="Ralston, Scott T" userId="e3d509c0-ec6a-4c22-922e-3973c725f2e7" providerId="ADAL" clId="{A58F044E-B6C3-4116-A598-A5B4A91CA678}" dt="2024-03-15T00:26:17.149" v="126" actId="14100"/>
          <ac:picMkLst>
            <pc:docMk/>
            <pc:sldMk cId="2232145084" sldId="294"/>
            <ac:picMk id="7" creationId="{76F2872F-FA87-754E-D796-DF4A3B3912A0}"/>
          </ac:picMkLst>
        </pc:picChg>
        <pc:picChg chg="mod">
          <ac:chgData name="Ralston, Scott T" userId="e3d509c0-ec6a-4c22-922e-3973c725f2e7" providerId="ADAL" clId="{A58F044E-B6C3-4116-A598-A5B4A91CA678}" dt="2024-03-15T00:26:22.768" v="127" actId="14100"/>
          <ac:picMkLst>
            <pc:docMk/>
            <pc:sldMk cId="2232145084" sldId="294"/>
            <ac:picMk id="9" creationId="{1284C876-2D7E-4CAA-35E6-9E2D3FE48A97}"/>
          </ac:picMkLst>
        </pc:picChg>
      </pc:sldChg>
      <pc:sldChg chg="modSp mod">
        <pc:chgData name="Ralston, Scott T" userId="e3d509c0-ec6a-4c22-922e-3973c725f2e7" providerId="ADAL" clId="{A58F044E-B6C3-4116-A598-A5B4A91CA678}" dt="2024-03-18T12:31:03.492" v="1930" actId="1076"/>
        <pc:sldMkLst>
          <pc:docMk/>
          <pc:sldMk cId="2956090705" sldId="295"/>
        </pc:sldMkLst>
        <pc:spChg chg="mod">
          <ac:chgData name="Ralston, Scott T" userId="e3d509c0-ec6a-4c22-922e-3973c725f2e7" providerId="ADAL" clId="{A58F044E-B6C3-4116-A598-A5B4A91CA678}" dt="2024-03-18T12:31:03.492" v="1930" actId="1076"/>
          <ac:spMkLst>
            <pc:docMk/>
            <pc:sldMk cId="2956090705" sldId="295"/>
            <ac:spMk id="2" creationId="{CC3B36F1-51A5-4803-5B5C-FC37228CE88F}"/>
          </ac:spMkLst>
        </pc:spChg>
      </pc:sldChg>
      <pc:sldChg chg="addSp modSp mod">
        <pc:chgData name="Ralston, Scott T" userId="e3d509c0-ec6a-4c22-922e-3973c725f2e7" providerId="ADAL" clId="{A58F044E-B6C3-4116-A598-A5B4A91CA678}" dt="2024-03-18T14:25:16.868" v="2166" actId="20577"/>
        <pc:sldMkLst>
          <pc:docMk/>
          <pc:sldMk cId="4176475047" sldId="296"/>
        </pc:sldMkLst>
        <pc:spChg chg="mod">
          <ac:chgData name="Ralston, Scott T" userId="e3d509c0-ec6a-4c22-922e-3973c725f2e7" providerId="ADAL" clId="{A58F044E-B6C3-4116-A598-A5B4A91CA678}" dt="2024-03-15T00:25:11.910" v="122" actId="1076"/>
          <ac:spMkLst>
            <pc:docMk/>
            <pc:sldMk cId="4176475047" sldId="296"/>
            <ac:spMk id="2" creationId="{DED6A35F-6817-AF4C-74FC-14FAB294A932}"/>
          </ac:spMkLst>
        </pc:spChg>
        <pc:spChg chg="add mod">
          <ac:chgData name="Ralston, Scott T" userId="e3d509c0-ec6a-4c22-922e-3973c725f2e7" providerId="ADAL" clId="{A58F044E-B6C3-4116-A598-A5B4A91CA678}" dt="2024-03-18T14:25:16.868" v="2166" actId="20577"/>
          <ac:spMkLst>
            <pc:docMk/>
            <pc:sldMk cId="4176475047" sldId="296"/>
            <ac:spMk id="3" creationId="{88AE6B0A-4440-F4C4-6E13-C2EA41EA9295}"/>
          </ac:spMkLst>
        </pc:spChg>
        <pc:picChg chg="mod">
          <ac:chgData name="Ralston, Scott T" userId="e3d509c0-ec6a-4c22-922e-3973c725f2e7" providerId="ADAL" clId="{A58F044E-B6C3-4116-A598-A5B4A91CA678}" dt="2024-03-15T00:25:18.523" v="124" actId="1076"/>
          <ac:picMkLst>
            <pc:docMk/>
            <pc:sldMk cId="4176475047" sldId="296"/>
            <ac:picMk id="4" creationId="{EAD8D609-3504-D6DE-5A01-8C9E6E22E013}"/>
          </ac:picMkLst>
        </pc:picChg>
      </pc:sldChg>
      <pc:sldChg chg="addSp delSp modSp new mod">
        <pc:chgData name="Ralston, Scott T" userId="e3d509c0-ec6a-4c22-922e-3973c725f2e7" providerId="ADAL" clId="{A58F044E-B6C3-4116-A598-A5B4A91CA678}" dt="2024-03-18T14:30:41.323" v="2167"/>
        <pc:sldMkLst>
          <pc:docMk/>
          <pc:sldMk cId="800818545" sldId="297"/>
        </pc:sldMkLst>
        <pc:spChg chg="mod">
          <ac:chgData name="Ralston, Scott T" userId="e3d509c0-ec6a-4c22-922e-3973c725f2e7" providerId="ADAL" clId="{A58F044E-B6C3-4116-A598-A5B4A91CA678}" dt="2024-03-15T00:49:37.729" v="278"/>
          <ac:spMkLst>
            <pc:docMk/>
            <pc:sldMk cId="800818545" sldId="297"/>
            <ac:spMk id="2" creationId="{EA5A8B67-9A29-D43B-6B6A-96C287A2C3D1}"/>
          </ac:spMkLst>
        </pc:spChg>
        <pc:spChg chg="add mod">
          <ac:chgData name="Ralston, Scott T" userId="e3d509c0-ec6a-4c22-922e-3973c725f2e7" providerId="ADAL" clId="{A58F044E-B6C3-4116-A598-A5B4A91CA678}" dt="2024-03-18T14:30:41.323" v="2167"/>
          <ac:spMkLst>
            <pc:docMk/>
            <pc:sldMk cId="800818545" sldId="297"/>
            <ac:spMk id="3" creationId="{2EA60431-A954-9E3C-DE95-863C86E01682}"/>
          </ac:spMkLst>
        </pc:spChg>
        <pc:spChg chg="del">
          <ac:chgData name="Ralston, Scott T" userId="e3d509c0-ec6a-4c22-922e-3973c725f2e7" providerId="ADAL" clId="{A58F044E-B6C3-4116-A598-A5B4A91CA678}" dt="2024-03-15T00:47:21.893" v="248"/>
          <ac:spMkLst>
            <pc:docMk/>
            <pc:sldMk cId="800818545" sldId="297"/>
            <ac:spMk id="3" creationId="{56E631D9-6F6E-3A36-B685-AC1982E01F49}"/>
          </ac:spMkLst>
        </pc:spChg>
        <pc:spChg chg="add mod">
          <ac:chgData name="Ralston, Scott T" userId="e3d509c0-ec6a-4c22-922e-3973c725f2e7" providerId="ADAL" clId="{A58F044E-B6C3-4116-A598-A5B4A91CA678}" dt="2024-03-18T14:30:41.323" v="2167"/>
          <ac:spMkLst>
            <pc:docMk/>
            <pc:sldMk cId="800818545" sldId="297"/>
            <ac:spMk id="4" creationId="{62FE7E8A-9726-681A-17EC-8CC58F0B204B}"/>
          </ac:spMkLst>
        </pc:spChg>
        <pc:spChg chg="add mod">
          <ac:chgData name="Ralston, Scott T" userId="e3d509c0-ec6a-4c22-922e-3973c725f2e7" providerId="ADAL" clId="{A58F044E-B6C3-4116-A598-A5B4A91CA678}" dt="2024-03-18T14:30:41.323" v="2167"/>
          <ac:spMkLst>
            <pc:docMk/>
            <pc:sldMk cId="800818545" sldId="297"/>
            <ac:spMk id="6" creationId="{C7FF8237-9056-2E4C-663E-48508F7E7F03}"/>
          </ac:spMkLst>
        </pc:spChg>
        <pc:spChg chg="add mod">
          <ac:chgData name="Ralston, Scott T" userId="e3d509c0-ec6a-4c22-922e-3973c725f2e7" providerId="ADAL" clId="{A58F044E-B6C3-4116-A598-A5B4A91CA678}" dt="2024-03-18T14:30:41.323" v="2167"/>
          <ac:spMkLst>
            <pc:docMk/>
            <pc:sldMk cId="800818545" sldId="297"/>
            <ac:spMk id="7" creationId="{88B2DED8-AD3C-8203-610C-AB9BEBC6D465}"/>
          </ac:spMkLst>
        </pc:spChg>
        <pc:picChg chg="add mod ord">
          <ac:chgData name="Ralston, Scott T" userId="e3d509c0-ec6a-4c22-922e-3973c725f2e7" providerId="ADAL" clId="{A58F044E-B6C3-4116-A598-A5B4A91CA678}" dt="2024-03-15T00:49:18.084" v="275" actId="167"/>
          <ac:picMkLst>
            <pc:docMk/>
            <pc:sldMk cId="800818545" sldId="297"/>
            <ac:picMk id="5" creationId="{B3BF6F06-FE44-B75F-50C3-498CF148AB99}"/>
          </ac:picMkLst>
        </pc:picChg>
      </pc:sldChg>
      <pc:sldChg chg="addSp delSp modSp new mod">
        <pc:chgData name="Ralston, Scott T" userId="e3d509c0-ec6a-4c22-922e-3973c725f2e7" providerId="ADAL" clId="{A58F044E-B6C3-4116-A598-A5B4A91CA678}" dt="2024-03-15T00:52:56.694" v="355" actId="14100"/>
        <pc:sldMkLst>
          <pc:docMk/>
          <pc:sldMk cId="2323519977" sldId="298"/>
        </pc:sldMkLst>
        <pc:spChg chg="mod">
          <ac:chgData name="Ralston, Scott T" userId="e3d509c0-ec6a-4c22-922e-3973c725f2e7" providerId="ADAL" clId="{A58F044E-B6C3-4116-A598-A5B4A91CA678}" dt="2024-03-15T00:49:00.832" v="271"/>
          <ac:spMkLst>
            <pc:docMk/>
            <pc:sldMk cId="2323519977" sldId="298"/>
            <ac:spMk id="2" creationId="{7E413B84-E31F-73AD-4779-F1207D8C695A}"/>
          </ac:spMkLst>
        </pc:spChg>
        <pc:spChg chg="del">
          <ac:chgData name="Ralston, Scott T" userId="e3d509c0-ec6a-4c22-922e-3973c725f2e7" providerId="ADAL" clId="{A58F044E-B6C3-4116-A598-A5B4A91CA678}" dt="2024-03-15T00:47:44.105" v="265"/>
          <ac:spMkLst>
            <pc:docMk/>
            <pc:sldMk cId="2323519977" sldId="298"/>
            <ac:spMk id="3" creationId="{39BEEC18-BD43-CCFC-9E47-CA7F85F00D6C}"/>
          </ac:spMkLst>
        </pc:spChg>
        <pc:spChg chg="add mod">
          <ac:chgData name="Ralston, Scott T" userId="e3d509c0-ec6a-4c22-922e-3973c725f2e7" providerId="ADAL" clId="{A58F044E-B6C3-4116-A598-A5B4A91CA678}" dt="2024-03-15T00:51:30.711" v="309" actId="14100"/>
          <ac:spMkLst>
            <pc:docMk/>
            <pc:sldMk cId="2323519977" sldId="298"/>
            <ac:spMk id="6" creationId="{3889D1ED-BA90-A47E-F309-98982462ED3C}"/>
          </ac:spMkLst>
        </pc:spChg>
        <pc:spChg chg="add mod">
          <ac:chgData name="Ralston, Scott T" userId="e3d509c0-ec6a-4c22-922e-3973c725f2e7" providerId="ADAL" clId="{A58F044E-B6C3-4116-A598-A5B4A91CA678}" dt="2024-03-15T00:52:24.129" v="345" actId="313"/>
          <ac:spMkLst>
            <pc:docMk/>
            <pc:sldMk cId="2323519977" sldId="298"/>
            <ac:spMk id="7" creationId="{3E3DDA20-576D-2377-66FE-3FD8B01B95DE}"/>
          </ac:spMkLst>
        </pc:spChg>
        <pc:spChg chg="add mod">
          <ac:chgData name="Ralston, Scott T" userId="e3d509c0-ec6a-4c22-922e-3973c725f2e7" providerId="ADAL" clId="{A58F044E-B6C3-4116-A598-A5B4A91CA678}" dt="2024-03-15T00:51:48.810" v="326" actId="20577"/>
          <ac:spMkLst>
            <pc:docMk/>
            <pc:sldMk cId="2323519977" sldId="298"/>
            <ac:spMk id="8" creationId="{3EB24720-E975-EBB4-A73F-37A421D2FE53}"/>
          </ac:spMkLst>
        </pc:spChg>
        <pc:spChg chg="add mod">
          <ac:chgData name="Ralston, Scott T" userId="e3d509c0-ec6a-4c22-922e-3973c725f2e7" providerId="ADAL" clId="{A58F044E-B6C3-4116-A598-A5B4A91CA678}" dt="2024-03-15T00:52:56.694" v="355" actId="14100"/>
          <ac:spMkLst>
            <pc:docMk/>
            <pc:sldMk cId="2323519977" sldId="298"/>
            <ac:spMk id="9" creationId="{11CAE7BF-F5D1-DCF9-D40B-1EE94FFF436B}"/>
          </ac:spMkLst>
        </pc:spChg>
        <pc:picChg chg="add mod ord">
          <ac:chgData name="Ralston, Scott T" userId="e3d509c0-ec6a-4c22-922e-3973c725f2e7" providerId="ADAL" clId="{A58F044E-B6C3-4116-A598-A5B4A91CA678}" dt="2024-03-15T00:51:22.333" v="307" actId="1076"/>
          <ac:picMkLst>
            <pc:docMk/>
            <pc:sldMk cId="2323519977" sldId="298"/>
            <ac:picMk id="5" creationId="{ABFDD7DB-FA27-50FE-EE5E-7315CC885EF4}"/>
          </ac:picMkLst>
        </pc:picChg>
      </pc:sldChg>
      <pc:sldChg chg="addSp delSp modSp new mod">
        <pc:chgData name="Ralston, Scott T" userId="e3d509c0-ec6a-4c22-922e-3973c725f2e7" providerId="ADAL" clId="{A58F044E-B6C3-4116-A598-A5B4A91CA678}" dt="2024-03-15T02:10:49.588" v="766"/>
        <pc:sldMkLst>
          <pc:docMk/>
          <pc:sldMk cId="212960053" sldId="299"/>
        </pc:sldMkLst>
        <pc:spChg chg="mod ord">
          <ac:chgData name="Ralston, Scott T" userId="e3d509c0-ec6a-4c22-922e-3973c725f2e7" providerId="ADAL" clId="{A58F044E-B6C3-4116-A598-A5B4A91CA678}" dt="2024-03-15T02:10:49.588" v="766"/>
          <ac:spMkLst>
            <pc:docMk/>
            <pc:sldMk cId="212960053" sldId="299"/>
            <ac:spMk id="2" creationId="{DFB25224-6409-050D-CC8F-3E77F1463F5B}"/>
          </ac:spMkLst>
        </pc:spChg>
        <pc:spChg chg="del">
          <ac:chgData name="Ralston, Scott T" userId="e3d509c0-ec6a-4c22-922e-3973c725f2e7" providerId="ADAL" clId="{A58F044E-B6C3-4116-A598-A5B4A91CA678}" dt="2024-03-15T02:07:23.665" v="733"/>
          <ac:spMkLst>
            <pc:docMk/>
            <pc:sldMk cId="212960053" sldId="299"/>
            <ac:spMk id="3" creationId="{366FE4A6-781E-65D5-7614-220692D6F330}"/>
          </ac:spMkLst>
        </pc:spChg>
        <pc:picChg chg="add mod">
          <ac:chgData name="Ralston, Scott T" userId="e3d509c0-ec6a-4c22-922e-3973c725f2e7" providerId="ADAL" clId="{A58F044E-B6C3-4116-A598-A5B4A91CA678}" dt="2024-03-15T02:10:24.571" v="761" actId="1076"/>
          <ac:picMkLst>
            <pc:docMk/>
            <pc:sldMk cId="212960053" sldId="299"/>
            <ac:picMk id="5" creationId="{A1606539-3B93-4E1B-8A5D-8F1695D25B86}"/>
          </ac:picMkLst>
        </pc:picChg>
        <pc:picChg chg="add mod">
          <ac:chgData name="Ralston, Scott T" userId="e3d509c0-ec6a-4c22-922e-3973c725f2e7" providerId="ADAL" clId="{A58F044E-B6C3-4116-A598-A5B4A91CA678}" dt="2024-03-15T02:10:27.237" v="762" actId="1076"/>
          <ac:picMkLst>
            <pc:docMk/>
            <pc:sldMk cId="212960053" sldId="299"/>
            <ac:picMk id="6" creationId="{B50E171E-E09F-D72A-72DC-03BBA9C824F2}"/>
          </ac:picMkLst>
        </pc:picChg>
      </pc:sldChg>
      <pc:sldChg chg="addSp delSp modSp new mod">
        <pc:chgData name="Ralston, Scott T" userId="e3d509c0-ec6a-4c22-922e-3973c725f2e7" providerId="ADAL" clId="{A58F044E-B6C3-4116-A598-A5B4A91CA678}" dt="2024-03-15T13:35:12.753" v="1286" actId="20577"/>
        <pc:sldMkLst>
          <pc:docMk/>
          <pc:sldMk cId="1382005163" sldId="300"/>
        </pc:sldMkLst>
        <pc:spChg chg="mod">
          <ac:chgData name="Ralston, Scott T" userId="e3d509c0-ec6a-4c22-922e-3973c725f2e7" providerId="ADAL" clId="{A58F044E-B6C3-4116-A598-A5B4A91CA678}" dt="2024-03-15T02:11:09.714" v="778" actId="20577"/>
          <ac:spMkLst>
            <pc:docMk/>
            <pc:sldMk cId="1382005163" sldId="300"/>
            <ac:spMk id="2" creationId="{4657135E-9286-7FEE-3FA1-AAF699E7DD6D}"/>
          </ac:spMkLst>
        </pc:spChg>
        <pc:spChg chg="del">
          <ac:chgData name="Ralston, Scott T" userId="e3d509c0-ec6a-4c22-922e-3973c725f2e7" providerId="ADAL" clId="{A58F044E-B6C3-4116-A598-A5B4A91CA678}" dt="2024-03-15T02:07:13.685" v="732"/>
          <ac:spMkLst>
            <pc:docMk/>
            <pc:sldMk cId="1382005163" sldId="300"/>
            <ac:spMk id="3" creationId="{AB5408B2-79F4-2132-C741-33E73EB84731}"/>
          </ac:spMkLst>
        </pc:spChg>
        <pc:spChg chg="add mod">
          <ac:chgData name="Ralston, Scott T" userId="e3d509c0-ec6a-4c22-922e-3973c725f2e7" providerId="ADAL" clId="{A58F044E-B6C3-4116-A598-A5B4A91CA678}" dt="2024-03-15T13:35:12.753" v="1286" actId="20577"/>
          <ac:spMkLst>
            <pc:docMk/>
            <pc:sldMk cId="1382005163" sldId="300"/>
            <ac:spMk id="7" creationId="{68B09689-1531-CA54-6AC5-B2B2EDDADAE2}"/>
          </ac:spMkLst>
        </pc:spChg>
        <pc:picChg chg="add del mod">
          <ac:chgData name="Ralston, Scott T" userId="e3d509c0-ec6a-4c22-922e-3973c725f2e7" providerId="ADAL" clId="{A58F044E-B6C3-4116-A598-A5B4A91CA678}" dt="2024-03-15T13:32:00.855" v="1241" actId="478"/>
          <ac:picMkLst>
            <pc:docMk/>
            <pc:sldMk cId="1382005163" sldId="300"/>
            <ac:picMk id="4" creationId="{386D8EAD-D29E-01EB-6489-41B62E88CFEA}"/>
          </ac:picMkLst>
        </pc:picChg>
        <pc:picChg chg="add del mod">
          <ac:chgData name="Ralston, Scott T" userId="e3d509c0-ec6a-4c22-922e-3973c725f2e7" providerId="ADAL" clId="{A58F044E-B6C3-4116-A598-A5B4A91CA678}" dt="2024-03-15T02:09:38.387" v="736" actId="21"/>
          <ac:picMkLst>
            <pc:docMk/>
            <pc:sldMk cId="1382005163" sldId="300"/>
            <ac:picMk id="5" creationId="{958204F8-4FBC-9E9D-8EAA-DBC95A910DF5}"/>
          </ac:picMkLst>
        </pc:picChg>
        <pc:picChg chg="add del mod">
          <ac:chgData name="Ralston, Scott T" userId="e3d509c0-ec6a-4c22-922e-3973c725f2e7" providerId="ADAL" clId="{A58F044E-B6C3-4116-A598-A5B4A91CA678}" dt="2024-03-15T13:34:10.596" v="1247" actId="478"/>
          <ac:picMkLst>
            <pc:docMk/>
            <pc:sldMk cId="1382005163" sldId="300"/>
            <ac:picMk id="6" creationId="{383FC9F5-8926-0CB0-3371-0144E4E665E4}"/>
          </ac:picMkLst>
        </pc:picChg>
        <pc:picChg chg="add del mod">
          <ac:chgData name="Ralston, Scott T" userId="e3d509c0-ec6a-4c22-922e-3973c725f2e7" providerId="ADAL" clId="{A58F044E-B6C3-4116-A598-A5B4A91CA678}" dt="2024-03-15T13:34:36.083" v="1253" actId="478"/>
          <ac:picMkLst>
            <pc:docMk/>
            <pc:sldMk cId="1382005163" sldId="300"/>
            <ac:picMk id="9" creationId="{BFE3E006-8FFA-4574-E919-DEDC615CFEEA}"/>
          </ac:picMkLst>
        </pc:picChg>
        <pc:picChg chg="add mod">
          <ac:chgData name="Ralston, Scott T" userId="e3d509c0-ec6a-4c22-922e-3973c725f2e7" providerId="ADAL" clId="{A58F044E-B6C3-4116-A598-A5B4A91CA678}" dt="2024-03-15T13:34:47.003" v="1257" actId="1076"/>
          <ac:picMkLst>
            <pc:docMk/>
            <pc:sldMk cId="1382005163" sldId="300"/>
            <ac:picMk id="11" creationId="{0B889C4E-9577-E190-4691-B6DA6AC465BF}"/>
          </ac:picMkLst>
        </pc:picChg>
      </pc:sldChg>
      <pc:sldChg chg="addSp modSp new mod">
        <pc:chgData name="Ralston, Scott T" userId="e3d509c0-ec6a-4c22-922e-3973c725f2e7" providerId="ADAL" clId="{A58F044E-B6C3-4116-A598-A5B4A91CA678}" dt="2024-03-15T13:30:05.378" v="1238" actId="14100"/>
        <pc:sldMkLst>
          <pc:docMk/>
          <pc:sldMk cId="3522608931" sldId="301"/>
        </pc:sldMkLst>
        <pc:spChg chg="mod">
          <ac:chgData name="Ralston, Scott T" userId="e3d509c0-ec6a-4c22-922e-3973c725f2e7" providerId="ADAL" clId="{A58F044E-B6C3-4116-A598-A5B4A91CA678}" dt="2024-03-15T02:17:44.653" v="978" actId="20577"/>
          <ac:spMkLst>
            <pc:docMk/>
            <pc:sldMk cId="3522608931" sldId="301"/>
            <ac:spMk id="2" creationId="{745B7AD8-4E15-7818-D429-69AE0F344D39}"/>
          </ac:spMkLst>
        </pc:spChg>
        <pc:spChg chg="mod">
          <ac:chgData name="Ralston, Scott T" userId="e3d509c0-ec6a-4c22-922e-3973c725f2e7" providerId="ADAL" clId="{A58F044E-B6C3-4116-A598-A5B4A91CA678}" dt="2024-03-15T13:30:00.712" v="1236" actId="1076"/>
          <ac:spMkLst>
            <pc:docMk/>
            <pc:sldMk cId="3522608931" sldId="301"/>
            <ac:spMk id="3" creationId="{5D6D7606-DED3-BBC4-018E-E70C3042438A}"/>
          </ac:spMkLst>
        </pc:spChg>
        <pc:picChg chg="add mod">
          <ac:chgData name="Ralston, Scott T" userId="e3d509c0-ec6a-4c22-922e-3973c725f2e7" providerId="ADAL" clId="{A58F044E-B6C3-4116-A598-A5B4A91CA678}" dt="2024-03-15T13:30:05.378" v="1238" actId="14100"/>
          <ac:picMkLst>
            <pc:docMk/>
            <pc:sldMk cId="3522608931" sldId="301"/>
            <ac:picMk id="4" creationId="{241EC178-1E9B-6A73-F1AD-37D66FCCCD91}"/>
          </ac:picMkLst>
        </pc:picChg>
      </pc:sldChg>
      <pc:sldChg chg="addSp delSp modSp new mod">
        <pc:chgData name="Ralston, Scott T" userId="e3d509c0-ec6a-4c22-922e-3973c725f2e7" providerId="ADAL" clId="{A58F044E-B6C3-4116-A598-A5B4A91CA678}" dt="2024-03-15T13:25:24.837" v="1189" actId="1076"/>
        <pc:sldMkLst>
          <pc:docMk/>
          <pc:sldMk cId="1354181931" sldId="302"/>
        </pc:sldMkLst>
        <pc:spChg chg="mod">
          <ac:chgData name="Ralston, Scott T" userId="e3d509c0-ec6a-4c22-922e-3973c725f2e7" providerId="ADAL" clId="{A58F044E-B6C3-4116-A598-A5B4A91CA678}" dt="2024-03-15T13:25:24.837" v="1189" actId="1076"/>
          <ac:spMkLst>
            <pc:docMk/>
            <pc:sldMk cId="1354181931" sldId="302"/>
            <ac:spMk id="2" creationId="{94C2E978-A99D-EE3E-CC26-A381EB1FA289}"/>
          </ac:spMkLst>
        </pc:spChg>
        <pc:spChg chg="del">
          <ac:chgData name="Ralston, Scott T" userId="e3d509c0-ec6a-4c22-922e-3973c725f2e7" providerId="ADAL" clId="{A58F044E-B6C3-4116-A598-A5B4A91CA678}" dt="2024-03-15T13:23:44.604" v="1171"/>
          <ac:spMkLst>
            <pc:docMk/>
            <pc:sldMk cId="1354181931" sldId="302"/>
            <ac:spMk id="3" creationId="{49D7F8AB-24E5-FE3D-5DD8-3D5AFAC5E981}"/>
          </ac:spMkLst>
        </pc:spChg>
        <pc:picChg chg="add mod ord">
          <ac:chgData name="Ralston, Scott T" userId="e3d509c0-ec6a-4c22-922e-3973c725f2e7" providerId="ADAL" clId="{A58F044E-B6C3-4116-A598-A5B4A91CA678}" dt="2024-03-15T13:24:57.359" v="1185" actId="1076"/>
          <ac:picMkLst>
            <pc:docMk/>
            <pc:sldMk cId="1354181931" sldId="302"/>
            <ac:picMk id="5" creationId="{9184BFAB-A10B-1A01-3A6C-2C1542ABAECC}"/>
          </ac:picMkLst>
        </pc:picChg>
        <pc:picChg chg="add mod">
          <ac:chgData name="Ralston, Scott T" userId="e3d509c0-ec6a-4c22-922e-3973c725f2e7" providerId="ADAL" clId="{A58F044E-B6C3-4116-A598-A5B4A91CA678}" dt="2024-03-15T13:24:40.755" v="1182" actId="14100"/>
          <ac:picMkLst>
            <pc:docMk/>
            <pc:sldMk cId="1354181931" sldId="302"/>
            <ac:picMk id="7" creationId="{C5D9DAA6-572A-1EB4-FDF4-2EFD790FCB60}"/>
          </ac:picMkLst>
        </pc:picChg>
        <pc:picChg chg="add mod ord">
          <ac:chgData name="Ralston, Scott T" userId="e3d509c0-ec6a-4c22-922e-3973c725f2e7" providerId="ADAL" clId="{A58F044E-B6C3-4116-A598-A5B4A91CA678}" dt="2024-03-15T13:25:10.969" v="1188" actId="14100"/>
          <ac:picMkLst>
            <pc:docMk/>
            <pc:sldMk cId="1354181931" sldId="302"/>
            <ac:picMk id="9" creationId="{060F7E5E-00C7-8E6E-C62A-5CF1ACABA5FE}"/>
          </ac:picMkLst>
        </pc:picChg>
      </pc:sldChg>
      <pc:sldChg chg="addSp delSp modSp new mod">
        <pc:chgData name="Ralston, Scott T" userId="e3d509c0-ec6a-4c22-922e-3973c725f2e7" providerId="ADAL" clId="{A58F044E-B6C3-4116-A598-A5B4A91CA678}" dt="2024-03-18T12:52:07.238" v="2095" actId="1076"/>
        <pc:sldMkLst>
          <pc:docMk/>
          <pc:sldMk cId="3460588873" sldId="303"/>
        </pc:sldMkLst>
        <pc:spChg chg="mod">
          <ac:chgData name="Ralston, Scott T" userId="e3d509c0-ec6a-4c22-922e-3973c725f2e7" providerId="ADAL" clId="{A58F044E-B6C3-4116-A598-A5B4A91CA678}" dt="2024-03-18T12:43:55.609" v="2074" actId="1076"/>
          <ac:spMkLst>
            <pc:docMk/>
            <pc:sldMk cId="3460588873" sldId="303"/>
            <ac:spMk id="2" creationId="{4E3F3300-95E6-653E-D2D4-DB656E0F7E3F}"/>
          </ac:spMkLst>
        </pc:spChg>
        <pc:spChg chg="del">
          <ac:chgData name="Ralston, Scott T" userId="e3d509c0-ec6a-4c22-922e-3973c725f2e7" providerId="ADAL" clId="{A58F044E-B6C3-4116-A598-A5B4A91CA678}" dt="2024-03-18T12:43:22.941" v="2041"/>
          <ac:spMkLst>
            <pc:docMk/>
            <pc:sldMk cId="3460588873" sldId="303"/>
            <ac:spMk id="3" creationId="{51D873FE-399B-ECF9-5AE2-59109A173846}"/>
          </ac:spMkLst>
        </pc:spChg>
        <pc:spChg chg="add del mod">
          <ac:chgData name="Ralston, Scott T" userId="e3d509c0-ec6a-4c22-922e-3973c725f2e7" providerId="ADAL" clId="{A58F044E-B6C3-4116-A598-A5B4A91CA678}" dt="2024-03-18T12:50:09.807" v="2079"/>
          <ac:spMkLst>
            <pc:docMk/>
            <pc:sldMk cId="3460588873" sldId="303"/>
            <ac:spMk id="7" creationId="{80899D92-1D2A-C33E-D618-315DFF4C3C5C}"/>
          </ac:spMkLst>
        </pc:spChg>
        <pc:spChg chg="add mod">
          <ac:chgData name="Ralston, Scott T" userId="e3d509c0-ec6a-4c22-922e-3973c725f2e7" providerId="ADAL" clId="{A58F044E-B6C3-4116-A598-A5B4A91CA678}" dt="2024-03-18T12:51:27.755" v="2087" actId="1076"/>
          <ac:spMkLst>
            <pc:docMk/>
            <pc:sldMk cId="3460588873" sldId="303"/>
            <ac:spMk id="10" creationId="{32E9E373-F5FC-F2F1-C489-BE4838181836}"/>
          </ac:spMkLst>
        </pc:spChg>
        <pc:spChg chg="add mod">
          <ac:chgData name="Ralston, Scott T" userId="e3d509c0-ec6a-4c22-922e-3973c725f2e7" providerId="ADAL" clId="{A58F044E-B6C3-4116-A598-A5B4A91CA678}" dt="2024-03-18T12:51:35.885" v="2089" actId="1076"/>
          <ac:spMkLst>
            <pc:docMk/>
            <pc:sldMk cId="3460588873" sldId="303"/>
            <ac:spMk id="11" creationId="{9315DEEC-2408-A7BE-3215-0BECD8D22D50}"/>
          </ac:spMkLst>
        </pc:spChg>
        <pc:spChg chg="add mod">
          <ac:chgData name="Ralston, Scott T" userId="e3d509c0-ec6a-4c22-922e-3973c725f2e7" providerId="ADAL" clId="{A58F044E-B6C3-4116-A598-A5B4A91CA678}" dt="2024-03-18T12:51:48.765" v="2091" actId="1076"/>
          <ac:spMkLst>
            <pc:docMk/>
            <pc:sldMk cId="3460588873" sldId="303"/>
            <ac:spMk id="12" creationId="{4F22FE21-4F39-CAB3-2105-DAF186876305}"/>
          </ac:spMkLst>
        </pc:spChg>
        <pc:spChg chg="add mod">
          <ac:chgData name="Ralston, Scott T" userId="e3d509c0-ec6a-4c22-922e-3973c725f2e7" providerId="ADAL" clId="{A58F044E-B6C3-4116-A598-A5B4A91CA678}" dt="2024-03-18T12:51:54.584" v="2093" actId="1076"/>
          <ac:spMkLst>
            <pc:docMk/>
            <pc:sldMk cId="3460588873" sldId="303"/>
            <ac:spMk id="13" creationId="{FE90A08B-8894-6EAA-AAE8-6AF185A2716E}"/>
          </ac:spMkLst>
        </pc:spChg>
        <pc:spChg chg="add mod">
          <ac:chgData name="Ralston, Scott T" userId="e3d509c0-ec6a-4c22-922e-3973c725f2e7" providerId="ADAL" clId="{A58F044E-B6C3-4116-A598-A5B4A91CA678}" dt="2024-03-18T12:52:07.238" v="2095" actId="1076"/>
          <ac:spMkLst>
            <pc:docMk/>
            <pc:sldMk cId="3460588873" sldId="303"/>
            <ac:spMk id="14" creationId="{3268E75B-6BCB-44B9-8F8B-C0E5035FCCDB}"/>
          </ac:spMkLst>
        </pc:spChg>
        <pc:picChg chg="add del mod">
          <ac:chgData name="Ralston, Scott T" userId="e3d509c0-ec6a-4c22-922e-3973c725f2e7" providerId="ADAL" clId="{A58F044E-B6C3-4116-A598-A5B4A91CA678}" dt="2024-03-18T12:50:07.129" v="2078" actId="478"/>
          <ac:picMkLst>
            <pc:docMk/>
            <pc:sldMk cId="3460588873" sldId="303"/>
            <ac:picMk id="5" creationId="{76AFA105-A95A-B59F-2F27-560717B46601}"/>
          </ac:picMkLst>
        </pc:picChg>
        <pc:picChg chg="add mod">
          <ac:chgData name="Ralston, Scott T" userId="e3d509c0-ec6a-4c22-922e-3973c725f2e7" providerId="ADAL" clId="{A58F044E-B6C3-4116-A598-A5B4A91CA678}" dt="2024-03-18T12:50:25.130" v="2083" actId="1076"/>
          <ac:picMkLst>
            <pc:docMk/>
            <pc:sldMk cId="3460588873" sldId="303"/>
            <ac:picMk id="9" creationId="{054BB35F-9CE4-2721-A637-55FA6A48979A}"/>
          </ac:picMkLst>
        </pc:picChg>
      </pc:sldChg>
      <pc:sldChg chg="addSp modSp new mod">
        <pc:chgData name="Ralston, Scott T" userId="e3d509c0-ec6a-4c22-922e-3973c725f2e7" providerId="ADAL" clId="{A58F044E-B6C3-4116-A598-A5B4A91CA678}" dt="2024-03-20T17:21:35.344" v="3519" actId="1076"/>
        <pc:sldMkLst>
          <pc:docMk/>
          <pc:sldMk cId="1896908545" sldId="304"/>
        </pc:sldMkLst>
        <pc:spChg chg="mod">
          <ac:chgData name="Ralston, Scott T" userId="e3d509c0-ec6a-4c22-922e-3973c725f2e7" providerId="ADAL" clId="{A58F044E-B6C3-4116-A598-A5B4A91CA678}" dt="2024-03-19T15:06:14.519" v="2190" actId="20577"/>
          <ac:spMkLst>
            <pc:docMk/>
            <pc:sldMk cId="1896908545" sldId="304"/>
            <ac:spMk id="2" creationId="{0B57A9E9-40E2-F635-4287-0211F4DD254B}"/>
          </ac:spMkLst>
        </pc:spChg>
        <pc:spChg chg="mod">
          <ac:chgData name="Ralston, Scott T" userId="e3d509c0-ec6a-4c22-922e-3973c725f2e7" providerId="ADAL" clId="{A58F044E-B6C3-4116-A598-A5B4A91CA678}" dt="2024-03-20T17:21:12.816" v="3514" actId="14100"/>
          <ac:spMkLst>
            <pc:docMk/>
            <pc:sldMk cId="1896908545" sldId="304"/>
            <ac:spMk id="3" creationId="{68D75267-CD99-4954-7A6A-BEF2629A7363}"/>
          </ac:spMkLst>
        </pc:spChg>
        <pc:picChg chg="add mod modCrop">
          <ac:chgData name="Ralston, Scott T" userId="e3d509c0-ec6a-4c22-922e-3973c725f2e7" providerId="ADAL" clId="{A58F044E-B6C3-4116-A598-A5B4A91CA678}" dt="2024-03-20T17:21:35.344" v="3519" actId="1076"/>
          <ac:picMkLst>
            <pc:docMk/>
            <pc:sldMk cId="1896908545" sldId="304"/>
            <ac:picMk id="5" creationId="{3FE9822E-7E8E-4720-DC3F-193064686256}"/>
          </ac:picMkLst>
        </pc:picChg>
      </pc:sldChg>
      <pc:sldChg chg="addSp modSp new mod">
        <pc:chgData name="Ralston, Scott T" userId="e3d509c0-ec6a-4c22-922e-3973c725f2e7" providerId="ADAL" clId="{A58F044E-B6C3-4116-A598-A5B4A91CA678}" dt="2024-03-20T17:18:59.922" v="3513" actId="1076"/>
        <pc:sldMkLst>
          <pc:docMk/>
          <pc:sldMk cId="109929429" sldId="305"/>
        </pc:sldMkLst>
        <pc:spChg chg="mod">
          <ac:chgData name="Ralston, Scott T" userId="e3d509c0-ec6a-4c22-922e-3973c725f2e7" providerId="ADAL" clId="{A58F044E-B6C3-4116-A598-A5B4A91CA678}" dt="2024-03-19T15:16:06.779" v="2498" actId="20577"/>
          <ac:spMkLst>
            <pc:docMk/>
            <pc:sldMk cId="109929429" sldId="305"/>
            <ac:spMk id="2" creationId="{5CEE9B08-6FED-6730-83F2-CC7C9CA5733F}"/>
          </ac:spMkLst>
        </pc:spChg>
        <pc:spChg chg="mod">
          <ac:chgData name="Ralston, Scott T" userId="e3d509c0-ec6a-4c22-922e-3973c725f2e7" providerId="ADAL" clId="{A58F044E-B6C3-4116-A598-A5B4A91CA678}" dt="2024-03-19T15:22:12.021" v="2953" actId="27636"/>
          <ac:spMkLst>
            <pc:docMk/>
            <pc:sldMk cId="109929429" sldId="305"/>
            <ac:spMk id="3" creationId="{89F2164A-85E7-64C3-D186-5753728F01B0}"/>
          </ac:spMkLst>
        </pc:spChg>
        <pc:picChg chg="add mod modCrop">
          <ac:chgData name="Ralston, Scott T" userId="e3d509c0-ec6a-4c22-922e-3973c725f2e7" providerId="ADAL" clId="{A58F044E-B6C3-4116-A598-A5B4A91CA678}" dt="2024-03-20T17:18:59.922" v="3513" actId="1076"/>
          <ac:picMkLst>
            <pc:docMk/>
            <pc:sldMk cId="109929429" sldId="305"/>
            <ac:picMk id="5" creationId="{BA942C92-638B-67CA-4520-2FD8591FE150}"/>
          </ac:picMkLst>
        </pc:picChg>
      </pc:sldChg>
      <pc:sldChg chg="addSp delSp modSp new mod">
        <pc:chgData name="Ralston, Scott T" userId="e3d509c0-ec6a-4c22-922e-3973c725f2e7" providerId="ADAL" clId="{A58F044E-B6C3-4116-A598-A5B4A91CA678}" dt="2024-03-20T17:16:27.007" v="3500" actId="1076"/>
        <pc:sldMkLst>
          <pc:docMk/>
          <pc:sldMk cId="1071457956" sldId="306"/>
        </pc:sldMkLst>
        <pc:spChg chg="mod">
          <ac:chgData name="Ralston, Scott T" userId="e3d509c0-ec6a-4c22-922e-3973c725f2e7" providerId="ADAL" clId="{A58F044E-B6C3-4116-A598-A5B4A91CA678}" dt="2024-03-19T15:20:16.418" v="2807"/>
          <ac:spMkLst>
            <pc:docMk/>
            <pc:sldMk cId="1071457956" sldId="306"/>
            <ac:spMk id="2" creationId="{867AB78D-F311-62D6-8F4C-B02FB05D778B}"/>
          </ac:spMkLst>
        </pc:spChg>
        <pc:spChg chg="mod">
          <ac:chgData name="Ralston, Scott T" userId="e3d509c0-ec6a-4c22-922e-3973c725f2e7" providerId="ADAL" clId="{A58F044E-B6C3-4116-A598-A5B4A91CA678}" dt="2024-03-20T17:16:22.183" v="3499" actId="20577"/>
          <ac:spMkLst>
            <pc:docMk/>
            <pc:sldMk cId="1071457956" sldId="306"/>
            <ac:spMk id="3" creationId="{D6D41F66-BFA0-BF11-B54A-A966F7D32354}"/>
          </ac:spMkLst>
        </pc:spChg>
        <pc:picChg chg="add del mod modCrop">
          <ac:chgData name="Ralston, Scott T" userId="e3d509c0-ec6a-4c22-922e-3973c725f2e7" providerId="ADAL" clId="{A58F044E-B6C3-4116-A598-A5B4A91CA678}" dt="2024-03-20T17:15:42.551" v="3486" actId="478"/>
          <ac:picMkLst>
            <pc:docMk/>
            <pc:sldMk cId="1071457956" sldId="306"/>
            <ac:picMk id="5" creationId="{2DC03750-6672-EB87-619F-798617E7464B}"/>
          </ac:picMkLst>
        </pc:picChg>
        <pc:picChg chg="add mod">
          <ac:chgData name="Ralston, Scott T" userId="e3d509c0-ec6a-4c22-922e-3973c725f2e7" providerId="ADAL" clId="{A58F044E-B6C3-4116-A598-A5B4A91CA678}" dt="2024-03-20T17:16:27.007" v="3500" actId="1076"/>
          <ac:picMkLst>
            <pc:docMk/>
            <pc:sldMk cId="1071457956" sldId="306"/>
            <ac:picMk id="7" creationId="{B1249633-CD9C-0F23-4982-57AF9933F65D}"/>
          </ac:picMkLst>
        </pc:picChg>
      </pc:sldChg>
      <pc:sldChg chg="addSp delSp modSp new mod">
        <pc:chgData name="Ralston, Scott T" userId="e3d509c0-ec6a-4c22-922e-3973c725f2e7" providerId="ADAL" clId="{A58F044E-B6C3-4116-A598-A5B4A91CA678}" dt="2024-03-20T17:17:56.659" v="3506" actId="1076"/>
        <pc:sldMkLst>
          <pc:docMk/>
          <pc:sldMk cId="3110782450" sldId="307"/>
        </pc:sldMkLst>
        <pc:spChg chg="mod">
          <ac:chgData name="Ralston, Scott T" userId="e3d509c0-ec6a-4c22-922e-3973c725f2e7" providerId="ADAL" clId="{A58F044E-B6C3-4116-A598-A5B4A91CA678}" dt="2024-03-20T17:08:11.429" v="3236"/>
          <ac:spMkLst>
            <pc:docMk/>
            <pc:sldMk cId="3110782450" sldId="307"/>
            <ac:spMk id="2" creationId="{8F32DBC4-D7DD-BEB3-868B-A41A7B95B014}"/>
          </ac:spMkLst>
        </pc:spChg>
        <pc:spChg chg="mod">
          <ac:chgData name="Ralston, Scott T" userId="e3d509c0-ec6a-4c22-922e-3973c725f2e7" providerId="ADAL" clId="{A58F044E-B6C3-4116-A598-A5B4A91CA678}" dt="2024-03-20T17:14:04.235" v="3478" actId="1076"/>
          <ac:spMkLst>
            <pc:docMk/>
            <pc:sldMk cId="3110782450" sldId="307"/>
            <ac:spMk id="3" creationId="{AD7F1E1F-51DB-AAA6-3CD1-09B593821915}"/>
          </ac:spMkLst>
        </pc:spChg>
        <pc:picChg chg="add del mod modCrop">
          <ac:chgData name="Ralston, Scott T" userId="e3d509c0-ec6a-4c22-922e-3973c725f2e7" providerId="ADAL" clId="{A58F044E-B6C3-4116-A598-A5B4A91CA678}" dt="2024-03-20T17:13:40.885" v="3473" actId="478"/>
          <ac:picMkLst>
            <pc:docMk/>
            <pc:sldMk cId="3110782450" sldId="307"/>
            <ac:picMk id="5" creationId="{80875038-C255-1097-CC0D-DAA11E072922}"/>
          </ac:picMkLst>
        </pc:picChg>
        <pc:picChg chg="add mod modCrop">
          <ac:chgData name="Ralston, Scott T" userId="e3d509c0-ec6a-4c22-922e-3973c725f2e7" providerId="ADAL" clId="{A58F044E-B6C3-4116-A598-A5B4A91CA678}" dt="2024-03-20T17:14:09.031" v="3480" actId="1076"/>
          <ac:picMkLst>
            <pc:docMk/>
            <pc:sldMk cId="3110782450" sldId="307"/>
            <ac:picMk id="7" creationId="{08DDAAB2-9DD6-79C6-6E9F-97009765FA4B}"/>
          </ac:picMkLst>
        </pc:picChg>
        <pc:picChg chg="add mod">
          <ac:chgData name="Ralston, Scott T" userId="e3d509c0-ec6a-4c22-922e-3973c725f2e7" providerId="ADAL" clId="{A58F044E-B6C3-4116-A598-A5B4A91CA678}" dt="2024-03-20T17:17:39.283" v="3503" actId="1076"/>
          <ac:picMkLst>
            <pc:docMk/>
            <pc:sldMk cId="3110782450" sldId="307"/>
            <ac:picMk id="9" creationId="{CB9248B7-4103-B77A-8A80-B6B14831DF7E}"/>
          </ac:picMkLst>
        </pc:picChg>
        <pc:picChg chg="add mod">
          <ac:chgData name="Ralston, Scott T" userId="e3d509c0-ec6a-4c22-922e-3973c725f2e7" providerId="ADAL" clId="{A58F044E-B6C3-4116-A598-A5B4A91CA678}" dt="2024-03-20T17:17:56.659" v="3506" actId="1076"/>
          <ac:picMkLst>
            <pc:docMk/>
            <pc:sldMk cId="3110782450" sldId="307"/>
            <ac:picMk id="11" creationId="{428C45DB-EBEB-D62D-0F14-D4517FE78D13}"/>
          </ac:picMkLst>
        </pc:picChg>
      </pc:sldChg>
      <pc:sldChg chg="addSp delSp modSp new mod">
        <pc:chgData name="Ralston, Scott T" userId="e3d509c0-ec6a-4c22-922e-3973c725f2e7" providerId="ADAL" clId="{A58F044E-B6C3-4116-A598-A5B4A91CA678}" dt="2024-03-20T17:30:21.452" v="3572" actId="14100"/>
        <pc:sldMkLst>
          <pc:docMk/>
          <pc:sldMk cId="3097588201" sldId="308"/>
        </pc:sldMkLst>
        <pc:spChg chg="mod">
          <ac:chgData name="Ralston, Scott T" userId="e3d509c0-ec6a-4c22-922e-3973c725f2e7" providerId="ADAL" clId="{A58F044E-B6C3-4116-A598-A5B4A91CA678}" dt="2024-03-20T17:30:21.452" v="3572" actId="14100"/>
          <ac:spMkLst>
            <pc:docMk/>
            <pc:sldMk cId="3097588201" sldId="308"/>
            <ac:spMk id="2" creationId="{65EE0767-6EF5-DE62-46FA-4FDA0D345369}"/>
          </ac:spMkLst>
        </pc:spChg>
        <pc:spChg chg="del">
          <ac:chgData name="Ralston, Scott T" userId="e3d509c0-ec6a-4c22-922e-3973c725f2e7" providerId="ADAL" clId="{A58F044E-B6C3-4116-A598-A5B4A91CA678}" dt="2024-03-20T17:28:49.753" v="3521"/>
          <ac:spMkLst>
            <pc:docMk/>
            <pc:sldMk cId="3097588201" sldId="308"/>
            <ac:spMk id="3" creationId="{BD85278D-AC52-1497-6392-01D0011AEDD3}"/>
          </ac:spMkLst>
        </pc:spChg>
        <pc:picChg chg="add mod modCrop">
          <ac:chgData name="Ralston, Scott T" userId="e3d509c0-ec6a-4c22-922e-3973c725f2e7" providerId="ADAL" clId="{A58F044E-B6C3-4116-A598-A5B4A91CA678}" dt="2024-03-20T17:30:13.107" v="3571" actId="1076"/>
          <ac:picMkLst>
            <pc:docMk/>
            <pc:sldMk cId="3097588201" sldId="308"/>
            <ac:picMk id="5" creationId="{8A2B7F24-9824-14E4-F7B0-1EA9DE10761B}"/>
          </ac:picMkLst>
        </pc:picChg>
      </pc:sldChg>
    </pc:docChg>
  </pc:docChgLst>
  <pc:docChgLst>
    <pc:chgData name="Ralston, Scott T" userId="e3d509c0-ec6a-4c22-922e-3973c725f2e7" providerId="ADAL" clId="{10F6F283-0FDA-4EAE-9AA4-928CC6EE86BF}"/>
    <pc:docChg chg="undo custSel addSld modSld sldOrd modMainMaster">
      <pc:chgData name="Ralston, Scott T" userId="e3d509c0-ec6a-4c22-922e-3973c725f2e7" providerId="ADAL" clId="{10F6F283-0FDA-4EAE-9AA4-928CC6EE86BF}" dt="2024-03-07T22:46:08.287" v="2932"/>
      <pc:docMkLst>
        <pc:docMk/>
      </pc:docMkLst>
      <pc:sldChg chg="modSp mod setBg">
        <pc:chgData name="Ralston, Scott T" userId="e3d509c0-ec6a-4c22-922e-3973c725f2e7" providerId="ADAL" clId="{10F6F283-0FDA-4EAE-9AA4-928CC6EE86BF}" dt="2024-03-07T16:12:10.377" v="1102"/>
        <pc:sldMkLst>
          <pc:docMk/>
          <pc:sldMk cId="2479698981" sldId="256"/>
        </pc:sldMkLst>
        <pc:spChg chg="mod">
          <ac:chgData name="Ralston, Scott T" userId="e3d509c0-ec6a-4c22-922e-3973c725f2e7" providerId="ADAL" clId="{10F6F283-0FDA-4EAE-9AA4-928CC6EE86BF}" dt="2024-03-07T15:59:21.720" v="29" actId="20577"/>
          <ac:spMkLst>
            <pc:docMk/>
            <pc:sldMk cId="2479698981" sldId="256"/>
            <ac:spMk id="2" creationId="{FA47C8E0-33C3-221F-FA67-69331A75F99B}"/>
          </ac:spMkLst>
        </pc:spChg>
        <pc:spChg chg="mod">
          <ac:chgData name="Ralston, Scott T" userId="e3d509c0-ec6a-4c22-922e-3973c725f2e7" providerId="ADAL" clId="{10F6F283-0FDA-4EAE-9AA4-928CC6EE86BF}" dt="2024-03-07T16:09:01.134" v="850"/>
          <ac:spMkLst>
            <pc:docMk/>
            <pc:sldMk cId="2479698981" sldId="256"/>
            <ac:spMk id="3" creationId="{B461C8B7-1C92-C67F-02EC-E11831AE68B1}"/>
          </ac:spMkLst>
        </pc:spChg>
      </pc:sldChg>
      <pc:sldChg chg="modSp new mod">
        <pc:chgData name="Ralston, Scott T" userId="e3d509c0-ec6a-4c22-922e-3973c725f2e7" providerId="ADAL" clId="{10F6F283-0FDA-4EAE-9AA4-928CC6EE86BF}" dt="2024-03-07T16:07:40.059" v="792" actId="20577"/>
        <pc:sldMkLst>
          <pc:docMk/>
          <pc:sldMk cId="4208720588" sldId="257"/>
        </pc:sldMkLst>
        <pc:spChg chg="mod">
          <ac:chgData name="Ralston, Scott T" userId="e3d509c0-ec6a-4c22-922e-3973c725f2e7" providerId="ADAL" clId="{10F6F283-0FDA-4EAE-9AA4-928CC6EE86BF}" dt="2024-03-07T16:00:40.401" v="126" actId="20577"/>
          <ac:spMkLst>
            <pc:docMk/>
            <pc:sldMk cId="4208720588" sldId="257"/>
            <ac:spMk id="2" creationId="{18A30396-FF20-14CB-3B02-6B5CEEED29CB}"/>
          </ac:spMkLst>
        </pc:spChg>
        <pc:spChg chg="mod">
          <ac:chgData name="Ralston, Scott T" userId="e3d509c0-ec6a-4c22-922e-3973c725f2e7" providerId="ADAL" clId="{10F6F283-0FDA-4EAE-9AA4-928CC6EE86BF}" dt="2024-03-07T16:07:40.059" v="792" actId="20577"/>
          <ac:spMkLst>
            <pc:docMk/>
            <pc:sldMk cId="4208720588" sldId="257"/>
            <ac:spMk id="3" creationId="{D0E7CFA7-76AC-C7DC-2ABF-9298A6C0EB01}"/>
          </ac:spMkLst>
        </pc:spChg>
      </pc:sldChg>
      <pc:sldChg chg="modSp new mod">
        <pc:chgData name="Ralston, Scott T" userId="e3d509c0-ec6a-4c22-922e-3973c725f2e7" providerId="ADAL" clId="{10F6F283-0FDA-4EAE-9AA4-928CC6EE86BF}" dt="2024-03-07T16:11:04.189" v="1087" actId="20577"/>
        <pc:sldMkLst>
          <pc:docMk/>
          <pc:sldMk cId="3419088629" sldId="258"/>
        </pc:sldMkLst>
        <pc:spChg chg="mod">
          <ac:chgData name="Ralston, Scott T" userId="e3d509c0-ec6a-4c22-922e-3973c725f2e7" providerId="ADAL" clId="{10F6F283-0FDA-4EAE-9AA4-928CC6EE86BF}" dt="2024-03-07T16:08:09.228" v="815" actId="20577"/>
          <ac:spMkLst>
            <pc:docMk/>
            <pc:sldMk cId="3419088629" sldId="258"/>
            <ac:spMk id="2" creationId="{C4221721-77F7-5E9C-8756-8A431784E431}"/>
          </ac:spMkLst>
        </pc:spChg>
        <pc:spChg chg="mod">
          <ac:chgData name="Ralston, Scott T" userId="e3d509c0-ec6a-4c22-922e-3973c725f2e7" providerId="ADAL" clId="{10F6F283-0FDA-4EAE-9AA4-928CC6EE86BF}" dt="2024-03-07T16:11:04.189" v="1087" actId="20577"/>
          <ac:spMkLst>
            <pc:docMk/>
            <pc:sldMk cId="3419088629" sldId="258"/>
            <ac:spMk id="3" creationId="{7ABC1173-316E-5189-CBFA-6F1F8DB8BF8C}"/>
          </ac:spMkLst>
        </pc:spChg>
      </pc:sldChg>
      <pc:sldChg chg="modSp new mod">
        <pc:chgData name="Ralston, Scott T" userId="e3d509c0-ec6a-4c22-922e-3973c725f2e7" providerId="ADAL" clId="{10F6F283-0FDA-4EAE-9AA4-928CC6EE86BF}" dt="2024-03-07T16:18:01.343" v="1333" actId="20577"/>
        <pc:sldMkLst>
          <pc:docMk/>
          <pc:sldMk cId="560602204" sldId="259"/>
        </pc:sldMkLst>
        <pc:spChg chg="mod">
          <ac:chgData name="Ralston, Scott T" userId="e3d509c0-ec6a-4c22-922e-3973c725f2e7" providerId="ADAL" clId="{10F6F283-0FDA-4EAE-9AA4-928CC6EE86BF}" dt="2024-03-07T16:11:14.084" v="1098" actId="20577"/>
          <ac:spMkLst>
            <pc:docMk/>
            <pc:sldMk cId="560602204" sldId="259"/>
            <ac:spMk id="2" creationId="{FC1CD26E-E2A2-809B-98C6-E3506B826436}"/>
          </ac:spMkLst>
        </pc:spChg>
        <pc:spChg chg="mod">
          <ac:chgData name="Ralston, Scott T" userId="e3d509c0-ec6a-4c22-922e-3973c725f2e7" providerId="ADAL" clId="{10F6F283-0FDA-4EAE-9AA4-928CC6EE86BF}" dt="2024-03-07T16:18:01.343" v="1333" actId="20577"/>
          <ac:spMkLst>
            <pc:docMk/>
            <pc:sldMk cId="560602204" sldId="259"/>
            <ac:spMk id="3" creationId="{938404BB-5476-5038-E974-49E209A2C43C}"/>
          </ac:spMkLst>
        </pc:spChg>
      </pc:sldChg>
      <pc:sldChg chg="addSp delSp modSp new mod">
        <pc:chgData name="Ralston, Scott T" userId="e3d509c0-ec6a-4c22-922e-3973c725f2e7" providerId="ADAL" clId="{10F6F283-0FDA-4EAE-9AA4-928CC6EE86BF}" dt="2024-03-07T16:33:36.443" v="1452"/>
        <pc:sldMkLst>
          <pc:docMk/>
          <pc:sldMk cId="1940424706" sldId="260"/>
        </pc:sldMkLst>
        <pc:spChg chg="mod">
          <ac:chgData name="Ralston, Scott T" userId="e3d509c0-ec6a-4c22-922e-3973c725f2e7" providerId="ADAL" clId="{10F6F283-0FDA-4EAE-9AA4-928CC6EE86BF}" dt="2024-03-07T16:26:54.488" v="1427" actId="20577"/>
          <ac:spMkLst>
            <pc:docMk/>
            <pc:sldMk cId="1940424706" sldId="260"/>
            <ac:spMk id="2" creationId="{A1A817D6-41A1-CA62-53D2-87E071301F3A}"/>
          </ac:spMkLst>
        </pc:spChg>
        <pc:spChg chg="del">
          <ac:chgData name="Ralston, Scott T" userId="e3d509c0-ec6a-4c22-922e-3973c725f2e7" providerId="ADAL" clId="{10F6F283-0FDA-4EAE-9AA4-928CC6EE86BF}" dt="2024-03-07T16:33:36.443" v="1452"/>
          <ac:spMkLst>
            <pc:docMk/>
            <pc:sldMk cId="1940424706" sldId="260"/>
            <ac:spMk id="3" creationId="{B9B8A1B5-43EF-F1D4-5A2A-3333E078A344}"/>
          </ac:spMkLst>
        </pc:spChg>
        <pc:picChg chg="add mod">
          <ac:chgData name="Ralston, Scott T" userId="e3d509c0-ec6a-4c22-922e-3973c725f2e7" providerId="ADAL" clId="{10F6F283-0FDA-4EAE-9AA4-928CC6EE86BF}" dt="2024-03-07T16:33:36.443" v="1452"/>
          <ac:picMkLst>
            <pc:docMk/>
            <pc:sldMk cId="1940424706" sldId="260"/>
            <ac:picMk id="5" creationId="{353D39AB-084E-0825-19AB-789EEA256549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6:52:49.994" v="1672" actId="1076"/>
        <pc:sldMkLst>
          <pc:docMk/>
          <pc:sldMk cId="153810834" sldId="261"/>
        </pc:sldMkLst>
        <pc:spChg chg="mod">
          <ac:chgData name="Ralston, Scott T" userId="e3d509c0-ec6a-4c22-922e-3973c725f2e7" providerId="ADAL" clId="{10F6F283-0FDA-4EAE-9AA4-928CC6EE86BF}" dt="2024-03-07T16:38:23.243" v="1520" actId="20577"/>
          <ac:spMkLst>
            <pc:docMk/>
            <pc:sldMk cId="153810834" sldId="261"/>
            <ac:spMk id="2" creationId="{7CEB0F75-D365-6A22-D90C-5457E982BE61}"/>
          </ac:spMkLst>
        </pc:spChg>
        <pc:spChg chg="del">
          <ac:chgData name="Ralston, Scott T" userId="e3d509c0-ec6a-4c22-922e-3973c725f2e7" providerId="ADAL" clId="{10F6F283-0FDA-4EAE-9AA4-928CC6EE86BF}" dt="2024-03-07T16:33:27.432" v="1451"/>
          <ac:spMkLst>
            <pc:docMk/>
            <pc:sldMk cId="153810834" sldId="261"/>
            <ac:spMk id="3" creationId="{BCFCD5C1-B7AF-DF5A-E2D3-6A37E5A03825}"/>
          </ac:spMkLst>
        </pc:spChg>
        <pc:spChg chg="add del mod">
          <ac:chgData name="Ralston, Scott T" userId="e3d509c0-ec6a-4c22-922e-3973c725f2e7" providerId="ADAL" clId="{10F6F283-0FDA-4EAE-9AA4-928CC6EE86BF}" dt="2024-03-07T16:33:43.150" v="1454"/>
          <ac:spMkLst>
            <pc:docMk/>
            <pc:sldMk cId="153810834" sldId="261"/>
            <ac:spMk id="7" creationId="{A2E88A7A-EB3C-437E-70B0-44F40239CD6C}"/>
          </ac:spMkLst>
        </pc:spChg>
        <pc:spChg chg="add del mod">
          <ac:chgData name="Ralston, Scott T" userId="e3d509c0-ec6a-4c22-922e-3973c725f2e7" providerId="ADAL" clId="{10F6F283-0FDA-4EAE-9AA4-928CC6EE86BF}" dt="2024-03-07T16:52:04.883" v="1665"/>
          <ac:spMkLst>
            <pc:docMk/>
            <pc:sldMk cId="153810834" sldId="261"/>
            <ac:spMk id="11" creationId="{4867791B-5F0C-6D1D-F6DA-A430E102B24E}"/>
          </ac:spMkLst>
        </pc:spChg>
        <pc:spChg chg="add del mod">
          <ac:chgData name="Ralston, Scott T" userId="e3d509c0-ec6a-4c22-922e-3973c725f2e7" providerId="ADAL" clId="{10F6F283-0FDA-4EAE-9AA4-928CC6EE86BF}" dt="2024-03-07T16:52:26.857" v="1667"/>
          <ac:spMkLst>
            <pc:docMk/>
            <pc:sldMk cId="153810834" sldId="261"/>
            <ac:spMk id="15" creationId="{F5797336-A98B-4638-5359-B2B635E7C6B2}"/>
          </ac:spMkLst>
        </pc:spChg>
        <pc:picChg chg="add del mod">
          <ac:chgData name="Ralston, Scott T" userId="e3d509c0-ec6a-4c22-922e-3973c725f2e7" providerId="ADAL" clId="{10F6F283-0FDA-4EAE-9AA4-928CC6EE86BF}" dt="2024-03-07T16:33:39.979" v="1453" actId="478"/>
          <ac:picMkLst>
            <pc:docMk/>
            <pc:sldMk cId="153810834" sldId="261"/>
            <ac:picMk id="5" creationId="{21E68FCC-EBE4-D41A-05CC-54CEAE28F0AD}"/>
          </ac:picMkLst>
        </pc:picChg>
        <pc:picChg chg="add del mod">
          <ac:chgData name="Ralston, Scott T" userId="e3d509c0-ec6a-4c22-922e-3973c725f2e7" providerId="ADAL" clId="{10F6F283-0FDA-4EAE-9AA4-928CC6EE86BF}" dt="2024-03-07T16:51:59.669" v="1664" actId="478"/>
          <ac:picMkLst>
            <pc:docMk/>
            <pc:sldMk cId="153810834" sldId="261"/>
            <ac:picMk id="9" creationId="{18B740DA-CC9F-335A-0D0F-869EE96616F1}"/>
          </ac:picMkLst>
        </pc:picChg>
        <pc:picChg chg="add del mod">
          <ac:chgData name="Ralston, Scott T" userId="e3d509c0-ec6a-4c22-922e-3973c725f2e7" providerId="ADAL" clId="{10F6F283-0FDA-4EAE-9AA4-928CC6EE86BF}" dt="2024-03-07T16:52:23.038" v="1666" actId="478"/>
          <ac:picMkLst>
            <pc:docMk/>
            <pc:sldMk cId="153810834" sldId="261"/>
            <ac:picMk id="13" creationId="{69F719DB-F3E4-069C-6176-8A40C62847CB}"/>
          </ac:picMkLst>
        </pc:picChg>
        <pc:picChg chg="add mod modCrop">
          <ac:chgData name="Ralston, Scott T" userId="e3d509c0-ec6a-4c22-922e-3973c725f2e7" providerId="ADAL" clId="{10F6F283-0FDA-4EAE-9AA4-928CC6EE86BF}" dt="2024-03-07T16:52:49.994" v="1672" actId="1076"/>
          <ac:picMkLst>
            <pc:docMk/>
            <pc:sldMk cId="153810834" sldId="261"/>
            <ac:picMk id="17" creationId="{942DB9AF-4122-0095-9D5E-E2416651AA23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6:51:47.192" v="1663"/>
        <pc:sldMkLst>
          <pc:docMk/>
          <pc:sldMk cId="1079069102" sldId="262"/>
        </pc:sldMkLst>
        <pc:spChg chg="mod">
          <ac:chgData name="Ralston, Scott T" userId="e3d509c0-ec6a-4c22-922e-3973c725f2e7" providerId="ADAL" clId="{10F6F283-0FDA-4EAE-9AA4-928CC6EE86BF}" dt="2024-03-07T16:42:35.854" v="1657" actId="122"/>
          <ac:spMkLst>
            <pc:docMk/>
            <pc:sldMk cId="1079069102" sldId="262"/>
            <ac:spMk id="2" creationId="{5736B7FA-7703-13DB-0E9A-F021EB86362F}"/>
          </ac:spMkLst>
        </pc:spChg>
        <pc:spChg chg="del">
          <ac:chgData name="Ralston, Scott T" userId="e3d509c0-ec6a-4c22-922e-3973c725f2e7" providerId="ADAL" clId="{10F6F283-0FDA-4EAE-9AA4-928CC6EE86BF}" dt="2024-03-07T16:35:22.108" v="1487"/>
          <ac:spMkLst>
            <pc:docMk/>
            <pc:sldMk cId="1079069102" sldId="262"/>
            <ac:spMk id="3" creationId="{1B2F9297-A7D1-7B5E-6798-AA40FE67A76A}"/>
          </ac:spMkLst>
        </pc:spChg>
        <pc:spChg chg="add del mod">
          <ac:chgData name="Ralston, Scott T" userId="e3d509c0-ec6a-4c22-922e-3973c725f2e7" providerId="ADAL" clId="{10F6F283-0FDA-4EAE-9AA4-928CC6EE86BF}" dt="2024-03-07T16:37:08.391" v="1491"/>
          <ac:spMkLst>
            <pc:docMk/>
            <pc:sldMk cId="1079069102" sldId="262"/>
            <ac:spMk id="7" creationId="{2B97EFF5-3180-3297-1A18-805C2F801DD3}"/>
          </ac:spMkLst>
        </pc:spChg>
        <pc:spChg chg="add del mod">
          <ac:chgData name="Ralston, Scott T" userId="e3d509c0-ec6a-4c22-922e-3973c725f2e7" providerId="ADAL" clId="{10F6F283-0FDA-4EAE-9AA4-928CC6EE86BF}" dt="2024-03-07T16:51:13.527" v="1660"/>
          <ac:spMkLst>
            <pc:docMk/>
            <pc:sldMk cId="1079069102" sldId="262"/>
            <ac:spMk id="11" creationId="{AC84DE0C-0895-7748-C340-A56CBFC5758D}"/>
          </ac:spMkLst>
        </pc:spChg>
        <pc:picChg chg="add del mod">
          <ac:chgData name="Ralston, Scott T" userId="e3d509c0-ec6a-4c22-922e-3973c725f2e7" providerId="ADAL" clId="{10F6F283-0FDA-4EAE-9AA4-928CC6EE86BF}" dt="2024-03-07T16:37:03.916" v="1490" actId="478"/>
          <ac:picMkLst>
            <pc:docMk/>
            <pc:sldMk cId="1079069102" sldId="262"/>
            <ac:picMk id="5" creationId="{C45DDC51-4500-A48F-DD7B-D132E2A43654}"/>
          </ac:picMkLst>
        </pc:picChg>
        <pc:picChg chg="add del mod">
          <ac:chgData name="Ralston, Scott T" userId="e3d509c0-ec6a-4c22-922e-3973c725f2e7" providerId="ADAL" clId="{10F6F283-0FDA-4EAE-9AA4-928CC6EE86BF}" dt="2024-03-07T16:51:06.252" v="1659" actId="478"/>
          <ac:picMkLst>
            <pc:docMk/>
            <pc:sldMk cId="1079069102" sldId="262"/>
            <ac:picMk id="9" creationId="{200A6862-C2C7-3A2A-E629-A6F9EEB3A9D7}"/>
          </ac:picMkLst>
        </pc:picChg>
        <pc:picChg chg="add mod">
          <ac:chgData name="Ralston, Scott T" userId="e3d509c0-ec6a-4c22-922e-3973c725f2e7" providerId="ADAL" clId="{10F6F283-0FDA-4EAE-9AA4-928CC6EE86BF}" dt="2024-03-07T16:51:47.192" v="1663"/>
          <ac:picMkLst>
            <pc:docMk/>
            <pc:sldMk cId="1079069102" sldId="262"/>
            <ac:picMk id="13" creationId="{27A88156-4C5D-E166-6E43-39FBB3F71CC9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6:46:27.712" v="1658"/>
        <pc:sldMkLst>
          <pc:docMk/>
          <pc:sldMk cId="2057766298" sldId="263"/>
        </pc:sldMkLst>
        <pc:spChg chg="mod">
          <ac:chgData name="Ralston, Scott T" userId="e3d509c0-ec6a-4c22-922e-3973c725f2e7" providerId="ADAL" clId="{10F6F283-0FDA-4EAE-9AA4-928CC6EE86BF}" dt="2024-03-07T16:41:45.915" v="1632" actId="20577"/>
          <ac:spMkLst>
            <pc:docMk/>
            <pc:sldMk cId="2057766298" sldId="263"/>
            <ac:spMk id="2" creationId="{FDBE76FF-3219-F61C-FB99-12C86DE690C5}"/>
          </ac:spMkLst>
        </pc:spChg>
        <pc:spChg chg="del">
          <ac:chgData name="Ralston, Scott T" userId="e3d509c0-ec6a-4c22-922e-3973c725f2e7" providerId="ADAL" clId="{10F6F283-0FDA-4EAE-9AA4-928CC6EE86BF}" dt="2024-03-07T16:46:27.712" v="1658"/>
          <ac:spMkLst>
            <pc:docMk/>
            <pc:sldMk cId="2057766298" sldId="263"/>
            <ac:spMk id="3" creationId="{DD53D5C9-9744-9783-1D32-D9D388B89208}"/>
          </ac:spMkLst>
        </pc:spChg>
        <pc:picChg chg="add mod">
          <ac:chgData name="Ralston, Scott T" userId="e3d509c0-ec6a-4c22-922e-3973c725f2e7" providerId="ADAL" clId="{10F6F283-0FDA-4EAE-9AA4-928CC6EE86BF}" dt="2024-03-07T16:46:27.712" v="1658"/>
          <ac:picMkLst>
            <pc:docMk/>
            <pc:sldMk cId="2057766298" sldId="263"/>
            <ac:picMk id="5" creationId="{7F0610F0-BC62-C94C-3558-BE33B1848ECC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7:04:39.664" v="1712" actId="20577"/>
        <pc:sldMkLst>
          <pc:docMk/>
          <pc:sldMk cId="1370871169" sldId="264"/>
        </pc:sldMkLst>
        <pc:spChg chg="mod">
          <ac:chgData name="Ralston, Scott T" userId="e3d509c0-ec6a-4c22-922e-3973c725f2e7" providerId="ADAL" clId="{10F6F283-0FDA-4EAE-9AA4-928CC6EE86BF}" dt="2024-03-07T17:04:39.664" v="1712" actId="20577"/>
          <ac:spMkLst>
            <pc:docMk/>
            <pc:sldMk cId="1370871169" sldId="264"/>
            <ac:spMk id="2" creationId="{3EC518B6-207A-9D91-8F1E-0F2B36B292A0}"/>
          </ac:spMkLst>
        </pc:spChg>
        <pc:spChg chg="del">
          <ac:chgData name="Ralston, Scott T" userId="e3d509c0-ec6a-4c22-922e-3973c725f2e7" providerId="ADAL" clId="{10F6F283-0FDA-4EAE-9AA4-928CC6EE86BF}" dt="2024-03-07T17:03:57.220" v="1674"/>
          <ac:spMkLst>
            <pc:docMk/>
            <pc:sldMk cId="1370871169" sldId="264"/>
            <ac:spMk id="3" creationId="{20277736-0BB3-D7FF-F8BD-44E674338FE0}"/>
          </ac:spMkLst>
        </pc:spChg>
        <pc:picChg chg="add mod">
          <ac:chgData name="Ralston, Scott T" userId="e3d509c0-ec6a-4c22-922e-3973c725f2e7" providerId="ADAL" clId="{10F6F283-0FDA-4EAE-9AA4-928CC6EE86BF}" dt="2024-03-07T17:03:57.220" v="1674"/>
          <ac:picMkLst>
            <pc:docMk/>
            <pc:sldMk cId="1370871169" sldId="264"/>
            <ac:picMk id="5" creationId="{2C1AF25E-3D97-D16D-38EB-95B7D7ADD4FB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7:05:14.555" v="1746"/>
        <pc:sldMkLst>
          <pc:docMk/>
          <pc:sldMk cId="3022060452" sldId="265"/>
        </pc:sldMkLst>
        <pc:spChg chg="mod">
          <ac:chgData name="Ralston, Scott T" userId="e3d509c0-ec6a-4c22-922e-3973c725f2e7" providerId="ADAL" clId="{10F6F283-0FDA-4EAE-9AA4-928CC6EE86BF}" dt="2024-03-07T17:05:09.777" v="1745" actId="20577"/>
          <ac:spMkLst>
            <pc:docMk/>
            <pc:sldMk cId="3022060452" sldId="265"/>
            <ac:spMk id="2" creationId="{73A3E1D8-B266-9561-A188-2DB12311700A}"/>
          </ac:spMkLst>
        </pc:spChg>
        <pc:spChg chg="del">
          <ac:chgData name="Ralston, Scott T" userId="e3d509c0-ec6a-4c22-922e-3973c725f2e7" providerId="ADAL" clId="{10F6F283-0FDA-4EAE-9AA4-928CC6EE86BF}" dt="2024-03-07T17:05:14.555" v="1746"/>
          <ac:spMkLst>
            <pc:docMk/>
            <pc:sldMk cId="3022060452" sldId="265"/>
            <ac:spMk id="3" creationId="{FC2F933B-312A-8DF0-24BD-D664FA59ABEC}"/>
          </ac:spMkLst>
        </pc:spChg>
        <pc:picChg chg="add mod">
          <ac:chgData name="Ralston, Scott T" userId="e3d509c0-ec6a-4c22-922e-3973c725f2e7" providerId="ADAL" clId="{10F6F283-0FDA-4EAE-9AA4-928CC6EE86BF}" dt="2024-03-07T17:05:14.555" v="1746"/>
          <ac:picMkLst>
            <pc:docMk/>
            <pc:sldMk cId="3022060452" sldId="265"/>
            <ac:picMk id="5" creationId="{5B515F62-A746-5738-9FE1-8604666C0348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7:08:19.586" v="1798" actId="20577"/>
        <pc:sldMkLst>
          <pc:docMk/>
          <pc:sldMk cId="2126510254" sldId="266"/>
        </pc:sldMkLst>
        <pc:spChg chg="mod">
          <ac:chgData name="Ralston, Scott T" userId="e3d509c0-ec6a-4c22-922e-3973c725f2e7" providerId="ADAL" clId="{10F6F283-0FDA-4EAE-9AA4-928CC6EE86BF}" dt="2024-03-07T17:08:19.586" v="1798" actId="20577"/>
          <ac:spMkLst>
            <pc:docMk/>
            <pc:sldMk cId="2126510254" sldId="266"/>
            <ac:spMk id="2" creationId="{BD4CDE7D-DE01-7A79-53CA-4D721BCD7603}"/>
          </ac:spMkLst>
        </pc:spChg>
        <pc:spChg chg="del">
          <ac:chgData name="Ralston, Scott T" userId="e3d509c0-ec6a-4c22-922e-3973c725f2e7" providerId="ADAL" clId="{10F6F283-0FDA-4EAE-9AA4-928CC6EE86BF}" dt="2024-03-07T17:07:25.113" v="1753"/>
          <ac:spMkLst>
            <pc:docMk/>
            <pc:sldMk cId="2126510254" sldId="266"/>
            <ac:spMk id="3" creationId="{08E1EAF7-503F-CE7F-DC42-8947C941E174}"/>
          </ac:spMkLst>
        </pc:spChg>
        <pc:picChg chg="add mod">
          <ac:chgData name="Ralston, Scott T" userId="e3d509c0-ec6a-4c22-922e-3973c725f2e7" providerId="ADAL" clId="{10F6F283-0FDA-4EAE-9AA4-928CC6EE86BF}" dt="2024-03-07T17:07:25.113" v="1753"/>
          <ac:picMkLst>
            <pc:docMk/>
            <pc:sldMk cId="2126510254" sldId="266"/>
            <ac:picMk id="5" creationId="{2BF3A4CF-5432-A191-19A3-6FA3E9813E00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7:09:24.146" v="1872" actId="20577"/>
        <pc:sldMkLst>
          <pc:docMk/>
          <pc:sldMk cId="2862306071" sldId="267"/>
        </pc:sldMkLst>
        <pc:spChg chg="mod">
          <ac:chgData name="Ralston, Scott T" userId="e3d509c0-ec6a-4c22-922e-3973c725f2e7" providerId="ADAL" clId="{10F6F283-0FDA-4EAE-9AA4-928CC6EE86BF}" dt="2024-03-07T17:09:24.146" v="1872" actId="20577"/>
          <ac:spMkLst>
            <pc:docMk/>
            <pc:sldMk cId="2862306071" sldId="267"/>
            <ac:spMk id="2" creationId="{05026EC1-4354-EDB9-E498-14A03BA5B562}"/>
          </ac:spMkLst>
        </pc:spChg>
        <pc:spChg chg="del">
          <ac:chgData name="Ralston, Scott T" userId="e3d509c0-ec6a-4c22-922e-3973c725f2e7" providerId="ADAL" clId="{10F6F283-0FDA-4EAE-9AA4-928CC6EE86BF}" dt="2024-03-07T17:08:45.535" v="1803"/>
          <ac:spMkLst>
            <pc:docMk/>
            <pc:sldMk cId="2862306071" sldId="267"/>
            <ac:spMk id="3" creationId="{6A0B4C86-2DA4-BEE2-4559-A19E8F419889}"/>
          </ac:spMkLst>
        </pc:spChg>
        <pc:picChg chg="add mod">
          <ac:chgData name="Ralston, Scott T" userId="e3d509c0-ec6a-4c22-922e-3973c725f2e7" providerId="ADAL" clId="{10F6F283-0FDA-4EAE-9AA4-928CC6EE86BF}" dt="2024-03-07T17:08:45.535" v="1803"/>
          <ac:picMkLst>
            <pc:docMk/>
            <pc:sldMk cId="2862306071" sldId="267"/>
            <ac:picMk id="5" creationId="{4AC63D83-CD8A-20BF-2FAC-5573DF26F559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7:09:06.811" v="1841" actId="20577"/>
        <pc:sldMkLst>
          <pc:docMk/>
          <pc:sldMk cId="2652324400" sldId="268"/>
        </pc:sldMkLst>
        <pc:spChg chg="mod">
          <ac:chgData name="Ralston, Scott T" userId="e3d509c0-ec6a-4c22-922e-3973c725f2e7" providerId="ADAL" clId="{10F6F283-0FDA-4EAE-9AA4-928CC6EE86BF}" dt="2024-03-07T17:09:06.811" v="1841" actId="20577"/>
          <ac:spMkLst>
            <pc:docMk/>
            <pc:sldMk cId="2652324400" sldId="268"/>
            <ac:spMk id="2" creationId="{213F1652-AC3D-2A7C-AC85-3C915062CC1E}"/>
          </ac:spMkLst>
        </pc:spChg>
        <pc:spChg chg="del">
          <ac:chgData name="Ralston, Scott T" userId="e3d509c0-ec6a-4c22-922e-3973c725f2e7" providerId="ADAL" clId="{10F6F283-0FDA-4EAE-9AA4-928CC6EE86BF}" dt="2024-03-07T17:08:54.962" v="1805"/>
          <ac:spMkLst>
            <pc:docMk/>
            <pc:sldMk cId="2652324400" sldId="268"/>
            <ac:spMk id="3" creationId="{81EC7232-D333-91B8-528C-97516E96E750}"/>
          </ac:spMkLst>
        </pc:spChg>
        <pc:picChg chg="add mod">
          <ac:chgData name="Ralston, Scott T" userId="e3d509c0-ec6a-4c22-922e-3973c725f2e7" providerId="ADAL" clId="{10F6F283-0FDA-4EAE-9AA4-928CC6EE86BF}" dt="2024-03-07T17:08:54.962" v="1805"/>
          <ac:picMkLst>
            <pc:docMk/>
            <pc:sldMk cId="2652324400" sldId="268"/>
            <ac:picMk id="5" creationId="{EB54BD1D-7CE8-C210-D15C-99F28157509F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7:45:27.918" v="1926" actId="20577"/>
        <pc:sldMkLst>
          <pc:docMk/>
          <pc:sldMk cId="1908838304" sldId="269"/>
        </pc:sldMkLst>
        <pc:spChg chg="mod">
          <ac:chgData name="Ralston, Scott T" userId="e3d509c0-ec6a-4c22-922e-3973c725f2e7" providerId="ADAL" clId="{10F6F283-0FDA-4EAE-9AA4-928CC6EE86BF}" dt="2024-03-07T17:45:27.918" v="1926" actId="20577"/>
          <ac:spMkLst>
            <pc:docMk/>
            <pc:sldMk cId="1908838304" sldId="269"/>
            <ac:spMk id="2" creationId="{E36A2D8E-5441-FBBE-2B58-72F5F0859E60}"/>
          </ac:spMkLst>
        </pc:spChg>
        <pc:spChg chg="del">
          <ac:chgData name="Ralston, Scott T" userId="e3d509c0-ec6a-4c22-922e-3973c725f2e7" providerId="ADAL" clId="{10F6F283-0FDA-4EAE-9AA4-928CC6EE86BF}" dt="2024-03-07T17:44:39.161" v="1874"/>
          <ac:spMkLst>
            <pc:docMk/>
            <pc:sldMk cId="1908838304" sldId="269"/>
            <ac:spMk id="3" creationId="{B41D80A4-2B37-74E8-2FFD-788EE820E07C}"/>
          </ac:spMkLst>
        </pc:spChg>
        <pc:picChg chg="add mod">
          <ac:chgData name="Ralston, Scott T" userId="e3d509c0-ec6a-4c22-922e-3973c725f2e7" providerId="ADAL" clId="{10F6F283-0FDA-4EAE-9AA4-928CC6EE86BF}" dt="2024-03-07T17:44:39.161" v="1874"/>
          <ac:picMkLst>
            <pc:docMk/>
            <pc:sldMk cId="1908838304" sldId="269"/>
            <ac:picMk id="5" creationId="{BC2F86D1-3743-57D6-5821-1A6D218237E0}"/>
          </ac:picMkLst>
        </pc:picChg>
      </pc:sldChg>
      <pc:sldChg chg="addSp delSp modSp new mod ord">
        <pc:chgData name="Ralston, Scott T" userId="e3d509c0-ec6a-4c22-922e-3973c725f2e7" providerId="ADAL" clId="{10F6F283-0FDA-4EAE-9AA4-928CC6EE86BF}" dt="2024-03-07T17:47:40.340" v="1995"/>
        <pc:sldMkLst>
          <pc:docMk/>
          <pc:sldMk cId="459843192" sldId="270"/>
        </pc:sldMkLst>
        <pc:spChg chg="mod">
          <ac:chgData name="Ralston, Scott T" userId="e3d509c0-ec6a-4c22-922e-3973c725f2e7" providerId="ADAL" clId="{10F6F283-0FDA-4EAE-9AA4-928CC6EE86BF}" dt="2024-03-07T17:47:23.838" v="1993" actId="20577"/>
          <ac:spMkLst>
            <pc:docMk/>
            <pc:sldMk cId="459843192" sldId="270"/>
            <ac:spMk id="2" creationId="{5CBE37AC-1ECA-7741-D71B-A763B167CAAC}"/>
          </ac:spMkLst>
        </pc:spChg>
        <pc:spChg chg="del">
          <ac:chgData name="Ralston, Scott T" userId="e3d509c0-ec6a-4c22-922e-3973c725f2e7" providerId="ADAL" clId="{10F6F283-0FDA-4EAE-9AA4-928CC6EE86BF}" dt="2024-03-07T17:46:45.620" v="1928"/>
          <ac:spMkLst>
            <pc:docMk/>
            <pc:sldMk cId="459843192" sldId="270"/>
            <ac:spMk id="3" creationId="{F9A22476-83EB-6795-BC51-82F336D53281}"/>
          </ac:spMkLst>
        </pc:spChg>
        <pc:picChg chg="add mod">
          <ac:chgData name="Ralston, Scott T" userId="e3d509c0-ec6a-4c22-922e-3973c725f2e7" providerId="ADAL" clId="{10F6F283-0FDA-4EAE-9AA4-928CC6EE86BF}" dt="2024-03-07T17:46:45.620" v="1928"/>
          <ac:picMkLst>
            <pc:docMk/>
            <pc:sldMk cId="459843192" sldId="270"/>
            <ac:picMk id="5" creationId="{EE43C673-76C5-706A-EA0A-D6BF1028A3EC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8:02:12.535" v="2141" actId="1076"/>
        <pc:sldMkLst>
          <pc:docMk/>
          <pc:sldMk cId="4260846362" sldId="271"/>
        </pc:sldMkLst>
        <pc:spChg chg="mod">
          <ac:chgData name="Ralston, Scott T" userId="e3d509c0-ec6a-4c22-922e-3973c725f2e7" providerId="ADAL" clId="{10F6F283-0FDA-4EAE-9AA4-928CC6EE86BF}" dt="2024-03-07T17:47:52.622" v="2013" actId="20577"/>
          <ac:spMkLst>
            <pc:docMk/>
            <pc:sldMk cId="4260846362" sldId="271"/>
            <ac:spMk id="2" creationId="{371A7F4A-5449-405D-5ABE-CAF80C79CBB9}"/>
          </ac:spMkLst>
        </pc:spChg>
        <pc:spChg chg="del">
          <ac:chgData name="Ralston, Scott T" userId="e3d509c0-ec6a-4c22-922e-3973c725f2e7" providerId="ADAL" clId="{10F6F283-0FDA-4EAE-9AA4-928CC6EE86BF}" dt="2024-03-07T17:47:56.306" v="2014"/>
          <ac:spMkLst>
            <pc:docMk/>
            <pc:sldMk cId="4260846362" sldId="271"/>
            <ac:spMk id="3" creationId="{D6C17263-F4A5-AAD3-458F-DEA59F86544B}"/>
          </ac:spMkLst>
        </pc:spChg>
        <pc:picChg chg="add mod">
          <ac:chgData name="Ralston, Scott T" userId="e3d509c0-ec6a-4c22-922e-3973c725f2e7" providerId="ADAL" clId="{10F6F283-0FDA-4EAE-9AA4-928CC6EE86BF}" dt="2024-03-07T18:02:03.825" v="2138" actId="14100"/>
          <ac:picMkLst>
            <pc:docMk/>
            <pc:sldMk cId="4260846362" sldId="271"/>
            <ac:picMk id="5" creationId="{1585636A-15FA-86F3-EF46-13C9DF0B14C2}"/>
          </ac:picMkLst>
        </pc:picChg>
        <pc:picChg chg="add mod">
          <ac:chgData name="Ralston, Scott T" userId="e3d509c0-ec6a-4c22-922e-3973c725f2e7" providerId="ADAL" clId="{10F6F283-0FDA-4EAE-9AA4-928CC6EE86BF}" dt="2024-03-07T18:02:12.535" v="2141" actId="1076"/>
          <ac:picMkLst>
            <pc:docMk/>
            <pc:sldMk cId="4260846362" sldId="271"/>
            <ac:picMk id="7" creationId="{AC975032-14EC-F33E-1369-714CC7BF07CA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7:48:53.887" v="2030" actId="20577"/>
        <pc:sldMkLst>
          <pc:docMk/>
          <pc:sldMk cId="204759852" sldId="272"/>
        </pc:sldMkLst>
        <pc:spChg chg="mod">
          <ac:chgData name="Ralston, Scott T" userId="e3d509c0-ec6a-4c22-922e-3973c725f2e7" providerId="ADAL" clId="{10F6F283-0FDA-4EAE-9AA4-928CC6EE86BF}" dt="2024-03-07T17:48:53.887" v="2030" actId="20577"/>
          <ac:spMkLst>
            <pc:docMk/>
            <pc:sldMk cId="204759852" sldId="272"/>
            <ac:spMk id="2" creationId="{B3319B13-9856-2CC8-B486-9034404B6401}"/>
          </ac:spMkLst>
        </pc:spChg>
        <pc:spChg chg="del">
          <ac:chgData name="Ralston, Scott T" userId="e3d509c0-ec6a-4c22-922e-3973c725f2e7" providerId="ADAL" clId="{10F6F283-0FDA-4EAE-9AA4-928CC6EE86BF}" dt="2024-03-07T17:48:43.547" v="2016"/>
          <ac:spMkLst>
            <pc:docMk/>
            <pc:sldMk cId="204759852" sldId="272"/>
            <ac:spMk id="3" creationId="{90600716-BBEB-1014-6E46-08EFF56EE7DC}"/>
          </ac:spMkLst>
        </pc:spChg>
        <pc:picChg chg="add mod">
          <ac:chgData name="Ralston, Scott T" userId="e3d509c0-ec6a-4c22-922e-3973c725f2e7" providerId="ADAL" clId="{10F6F283-0FDA-4EAE-9AA4-928CC6EE86BF}" dt="2024-03-07T17:48:43.547" v="2016"/>
          <ac:picMkLst>
            <pc:docMk/>
            <pc:sldMk cId="204759852" sldId="272"/>
            <ac:picMk id="5" creationId="{DFCA0558-DF09-3D56-02ED-2C115B3C14BC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7:51:07.767" v="2050" actId="20577"/>
        <pc:sldMkLst>
          <pc:docMk/>
          <pc:sldMk cId="1418778838" sldId="273"/>
        </pc:sldMkLst>
        <pc:spChg chg="mod">
          <ac:chgData name="Ralston, Scott T" userId="e3d509c0-ec6a-4c22-922e-3973c725f2e7" providerId="ADAL" clId="{10F6F283-0FDA-4EAE-9AA4-928CC6EE86BF}" dt="2024-03-07T17:51:07.767" v="2050" actId="20577"/>
          <ac:spMkLst>
            <pc:docMk/>
            <pc:sldMk cId="1418778838" sldId="273"/>
            <ac:spMk id="2" creationId="{4E78A220-2051-C597-AE2B-A345F8504A73}"/>
          </ac:spMkLst>
        </pc:spChg>
        <pc:spChg chg="del">
          <ac:chgData name="Ralston, Scott T" userId="e3d509c0-ec6a-4c22-922e-3973c725f2e7" providerId="ADAL" clId="{10F6F283-0FDA-4EAE-9AA4-928CC6EE86BF}" dt="2024-03-07T17:50:51.552" v="2032"/>
          <ac:spMkLst>
            <pc:docMk/>
            <pc:sldMk cId="1418778838" sldId="273"/>
            <ac:spMk id="3" creationId="{3C94D6CA-3A51-60A7-C73B-B2E1920D03AE}"/>
          </ac:spMkLst>
        </pc:spChg>
        <pc:picChg chg="add mod">
          <ac:chgData name="Ralston, Scott T" userId="e3d509c0-ec6a-4c22-922e-3973c725f2e7" providerId="ADAL" clId="{10F6F283-0FDA-4EAE-9AA4-928CC6EE86BF}" dt="2024-03-07T17:50:51.552" v="2032"/>
          <ac:picMkLst>
            <pc:docMk/>
            <pc:sldMk cId="1418778838" sldId="273"/>
            <ac:picMk id="5" creationId="{489F43DC-C18A-2A5C-8E4D-D8DFD221C39A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7:53:34.708" v="2112"/>
        <pc:sldMkLst>
          <pc:docMk/>
          <pc:sldMk cId="1848180862" sldId="274"/>
        </pc:sldMkLst>
        <pc:spChg chg="mod">
          <ac:chgData name="Ralston, Scott T" userId="e3d509c0-ec6a-4c22-922e-3973c725f2e7" providerId="ADAL" clId="{10F6F283-0FDA-4EAE-9AA4-928CC6EE86BF}" dt="2024-03-07T17:53:29.806" v="2111" actId="20577"/>
          <ac:spMkLst>
            <pc:docMk/>
            <pc:sldMk cId="1848180862" sldId="274"/>
            <ac:spMk id="2" creationId="{F627051C-48B9-5CEC-BF49-A8DCBB295742}"/>
          </ac:spMkLst>
        </pc:spChg>
        <pc:spChg chg="del">
          <ac:chgData name="Ralston, Scott T" userId="e3d509c0-ec6a-4c22-922e-3973c725f2e7" providerId="ADAL" clId="{10F6F283-0FDA-4EAE-9AA4-928CC6EE86BF}" dt="2024-03-07T17:53:34.708" v="2112"/>
          <ac:spMkLst>
            <pc:docMk/>
            <pc:sldMk cId="1848180862" sldId="274"/>
            <ac:spMk id="3" creationId="{D75811DC-C0AE-CE74-5F9A-E8A3FDF44E59}"/>
          </ac:spMkLst>
        </pc:spChg>
        <pc:picChg chg="add mod">
          <ac:chgData name="Ralston, Scott T" userId="e3d509c0-ec6a-4c22-922e-3973c725f2e7" providerId="ADAL" clId="{10F6F283-0FDA-4EAE-9AA4-928CC6EE86BF}" dt="2024-03-07T17:53:34.708" v="2112"/>
          <ac:picMkLst>
            <pc:docMk/>
            <pc:sldMk cId="1848180862" sldId="274"/>
            <ac:picMk id="5" creationId="{28041A10-D4C3-2061-A6F4-3EF2C2D7AAE4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8:03:01.856" v="2170" actId="20577"/>
        <pc:sldMkLst>
          <pc:docMk/>
          <pc:sldMk cId="4139037318" sldId="275"/>
        </pc:sldMkLst>
        <pc:spChg chg="mod">
          <ac:chgData name="Ralston, Scott T" userId="e3d509c0-ec6a-4c22-922e-3973c725f2e7" providerId="ADAL" clId="{10F6F283-0FDA-4EAE-9AA4-928CC6EE86BF}" dt="2024-03-07T18:03:01.856" v="2170" actId="20577"/>
          <ac:spMkLst>
            <pc:docMk/>
            <pc:sldMk cId="4139037318" sldId="275"/>
            <ac:spMk id="2" creationId="{AA6540F2-FB72-A42C-7D21-35331BD0A5B7}"/>
          </ac:spMkLst>
        </pc:spChg>
        <pc:spChg chg="del">
          <ac:chgData name="Ralston, Scott T" userId="e3d509c0-ec6a-4c22-922e-3973c725f2e7" providerId="ADAL" clId="{10F6F283-0FDA-4EAE-9AA4-928CC6EE86BF}" dt="2024-03-07T17:56:24.561" v="2134"/>
          <ac:spMkLst>
            <pc:docMk/>
            <pc:sldMk cId="4139037318" sldId="275"/>
            <ac:spMk id="3" creationId="{67350576-82C7-37A4-57F1-026F9B183889}"/>
          </ac:spMkLst>
        </pc:spChg>
        <pc:picChg chg="add mod">
          <ac:chgData name="Ralston, Scott T" userId="e3d509c0-ec6a-4c22-922e-3973c725f2e7" providerId="ADAL" clId="{10F6F283-0FDA-4EAE-9AA4-928CC6EE86BF}" dt="2024-03-07T17:56:24.561" v="2134"/>
          <ac:picMkLst>
            <pc:docMk/>
            <pc:sldMk cId="4139037318" sldId="275"/>
            <ac:picMk id="5" creationId="{FB3A5AA7-D7D6-D026-B9D7-3011D4B135F7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8:36:52.245" v="2196" actId="14100"/>
        <pc:sldMkLst>
          <pc:docMk/>
          <pc:sldMk cId="2420769037" sldId="276"/>
        </pc:sldMkLst>
        <pc:spChg chg="mod">
          <ac:chgData name="Ralston, Scott T" userId="e3d509c0-ec6a-4c22-922e-3973c725f2e7" providerId="ADAL" clId="{10F6F283-0FDA-4EAE-9AA4-928CC6EE86BF}" dt="2024-03-07T18:36:08.230" v="2193" actId="313"/>
          <ac:spMkLst>
            <pc:docMk/>
            <pc:sldMk cId="2420769037" sldId="276"/>
            <ac:spMk id="2" creationId="{59EEE648-3F69-1911-DC70-26B04821C4A8}"/>
          </ac:spMkLst>
        </pc:spChg>
        <pc:spChg chg="del">
          <ac:chgData name="Ralston, Scott T" userId="e3d509c0-ec6a-4c22-922e-3973c725f2e7" providerId="ADAL" clId="{10F6F283-0FDA-4EAE-9AA4-928CC6EE86BF}" dt="2024-03-07T18:36:46.156" v="2194"/>
          <ac:spMkLst>
            <pc:docMk/>
            <pc:sldMk cId="2420769037" sldId="276"/>
            <ac:spMk id="3" creationId="{237B1EE2-4A4B-7C5D-0AA1-E69EA0DF64E8}"/>
          </ac:spMkLst>
        </pc:spChg>
        <pc:picChg chg="add mod">
          <ac:chgData name="Ralston, Scott T" userId="e3d509c0-ec6a-4c22-922e-3973c725f2e7" providerId="ADAL" clId="{10F6F283-0FDA-4EAE-9AA4-928CC6EE86BF}" dt="2024-03-07T18:36:52.245" v="2196" actId="14100"/>
          <ac:picMkLst>
            <pc:docMk/>
            <pc:sldMk cId="2420769037" sldId="276"/>
            <ac:picMk id="4" creationId="{A8AA70E7-CBE2-1CB1-E124-F7CD891D1114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8:42:16.601" v="2209" actId="20577"/>
        <pc:sldMkLst>
          <pc:docMk/>
          <pc:sldMk cId="2183090684" sldId="277"/>
        </pc:sldMkLst>
        <pc:spChg chg="mod">
          <ac:chgData name="Ralston, Scott T" userId="e3d509c0-ec6a-4c22-922e-3973c725f2e7" providerId="ADAL" clId="{10F6F283-0FDA-4EAE-9AA4-928CC6EE86BF}" dt="2024-03-07T18:42:16.601" v="2209" actId="20577"/>
          <ac:spMkLst>
            <pc:docMk/>
            <pc:sldMk cId="2183090684" sldId="277"/>
            <ac:spMk id="2" creationId="{1DFB0989-73B2-5B3A-9029-B6F10EBA75C0}"/>
          </ac:spMkLst>
        </pc:spChg>
        <pc:spChg chg="del">
          <ac:chgData name="Ralston, Scott T" userId="e3d509c0-ec6a-4c22-922e-3973c725f2e7" providerId="ADAL" clId="{10F6F283-0FDA-4EAE-9AA4-928CC6EE86BF}" dt="2024-03-07T18:42:05.936" v="2198" actId="22"/>
          <ac:spMkLst>
            <pc:docMk/>
            <pc:sldMk cId="2183090684" sldId="277"/>
            <ac:spMk id="3" creationId="{34CB8C80-7BAE-212B-CF1D-1F10752E60AC}"/>
          </ac:spMkLst>
        </pc:spChg>
        <pc:picChg chg="add mod ord">
          <ac:chgData name="Ralston, Scott T" userId="e3d509c0-ec6a-4c22-922e-3973c725f2e7" providerId="ADAL" clId="{10F6F283-0FDA-4EAE-9AA4-928CC6EE86BF}" dt="2024-03-07T18:42:12.093" v="2200" actId="14100"/>
          <ac:picMkLst>
            <pc:docMk/>
            <pc:sldMk cId="2183090684" sldId="277"/>
            <ac:picMk id="5" creationId="{03D133E8-8A19-E68A-0321-67472240346C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8:58:59.878" v="2388" actId="20577"/>
        <pc:sldMkLst>
          <pc:docMk/>
          <pc:sldMk cId="467503755" sldId="278"/>
        </pc:sldMkLst>
        <pc:spChg chg="mod">
          <ac:chgData name="Ralston, Scott T" userId="e3d509c0-ec6a-4c22-922e-3973c725f2e7" providerId="ADAL" clId="{10F6F283-0FDA-4EAE-9AA4-928CC6EE86BF}" dt="2024-03-07T18:58:59.878" v="2388" actId="20577"/>
          <ac:spMkLst>
            <pc:docMk/>
            <pc:sldMk cId="467503755" sldId="278"/>
            <ac:spMk id="2" creationId="{F48FB9B3-63B6-FD90-F2AB-165D0A68A08D}"/>
          </ac:spMkLst>
        </pc:spChg>
        <pc:spChg chg="del">
          <ac:chgData name="Ralston, Scott T" userId="e3d509c0-ec6a-4c22-922e-3973c725f2e7" providerId="ADAL" clId="{10F6F283-0FDA-4EAE-9AA4-928CC6EE86BF}" dt="2024-03-07T18:43:27.232" v="2211"/>
          <ac:spMkLst>
            <pc:docMk/>
            <pc:sldMk cId="467503755" sldId="278"/>
            <ac:spMk id="3" creationId="{894CAD6C-89FF-6908-8A35-80B265294438}"/>
          </ac:spMkLst>
        </pc:spChg>
        <pc:picChg chg="add mod modCrop">
          <ac:chgData name="Ralston, Scott T" userId="e3d509c0-ec6a-4c22-922e-3973c725f2e7" providerId="ADAL" clId="{10F6F283-0FDA-4EAE-9AA4-928CC6EE86BF}" dt="2024-03-07T18:43:50.350" v="2216" actId="14100"/>
          <ac:picMkLst>
            <pc:docMk/>
            <pc:sldMk cId="467503755" sldId="278"/>
            <ac:picMk id="4" creationId="{DC2E18F8-24A9-7206-2BDF-FAE7115BEDA7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8:46:46.168" v="2243"/>
        <pc:sldMkLst>
          <pc:docMk/>
          <pc:sldMk cId="3673493517" sldId="279"/>
        </pc:sldMkLst>
        <pc:spChg chg="mod">
          <ac:chgData name="Ralston, Scott T" userId="e3d509c0-ec6a-4c22-922e-3973c725f2e7" providerId="ADAL" clId="{10F6F283-0FDA-4EAE-9AA4-928CC6EE86BF}" dt="2024-03-07T18:46:33.948" v="2240" actId="20577"/>
          <ac:spMkLst>
            <pc:docMk/>
            <pc:sldMk cId="3673493517" sldId="279"/>
            <ac:spMk id="2" creationId="{BF0038BC-7ABB-A5E8-3C96-43FAF0A0992C}"/>
          </ac:spMkLst>
        </pc:spChg>
        <pc:spChg chg="del">
          <ac:chgData name="Ralston, Scott T" userId="e3d509c0-ec6a-4c22-922e-3973c725f2e7" providerId="ADAL" clId="{10F6F283-0FDA-4EAE-9AA4-928CC6EE86BF}" dt="2024-03-07T18:46:36.593" v="2241" actId="22"/>
          <ac:spMkLst>
            <pc:docMk/>
            <pc:sldMk cId="3673493517" sldId="279"/>
            <ac:spMk id="3" creationId="{A33010AC-92B1-8178-AC3A-8DD2D7A7BB80}"/>
          </ac:spMkLst>
        </pc:spChg>
        <pc:spChg chg="add del mod">
          <ac:chgData name="Ralston, Scott T" userId="e3d509c0-ec6a-4c22-922e-3973c725f2e7" providerId="ADAL" clId="{10F6F283-0FDA-4EAE-9AA4-928CC6EE86BF}" dt="2024-03-07T18:46:46.168" v="2243"/>
          <ac:spMkLst>
            <pc:docMk/>
            <pc:sldMk cId="3673493517" sldId="279"/>
            <ac:spMk id="7" creationId="{D6CF78BD-7812-16EA-9545-19D62E4D4DD9}"/>
          </ac:spMkLst>
        </pc:spChg>
        <pc:picChg chg="add del mod ord">
          <ac:chgData name="Ralston, Scott T" userId="e3d509c0-ec6a-4c22-922e-3973c725f2e7" providerId="ADAL" clId="{10F6F283-0FDA-4EAE-9AA4-928CC6EE86BF}" dt="2024-03-07T18:46:40.805" v="2242" actId="478"/>
          <ac:picMkLst>
            <pc:docMk/>
            <pc:sldMk cId="3673493517" sldId="279"/>
            <ac:picMk id="5" creationId="{217D52A8-9346-DF7F-6875-2B604C197602}"/>
          </ac:picMkLst>
        </pc:picChg>
        <pc:picChg chg="add mod">
          <ac:chgData name="Ralston, Scott T" userId="e3d509c0-ec6a-4c22-922e-3973c725f2e7" providerId="ADAL" clId="{10F6F283-0FDA-4EAE-9AA4-928CC6EE86BF}" dt="2024-03-07T18:46:46.168" v="2243"/>
          <ac:picMkLst>
            <pc:docMk/>
            <pc:sldMk cId="3673493517" sldId="279"/>
            <ac:picMk id="9" creationId="{FA242CFE-A350-07AD-711E-BF6E4EAEA005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8:48:22.838" v="2273"/>
        <pc:sldMkLst>
          <pc:docMk/>
          <pc:sldMk cId="4273712484" sldId="280"/>
        </pc:sldMkLst>
        <pc:spChg chg="mod">
          <ac:chgData name="Ralston, Scott T" userId="e3d509c0-ec6a-4c22-922e-3973c725f2e7" providerId="ADAL" clId="{10F6F283-0FDA-4EAE-9AA4-928CC6EE86BF}" dt="2024-03-07T18:47:44.364" v="2272" actId="20577"/>
          <ac:spMkLst>
            <pc:docMk/>
            <pc:sldMk cId="4273712484" sldId="280"/>
            <ac:spMk id="2" creationId="{07DCF7B6-10FB-FC5B-C162-395FF46F87C8}"/>
          </ac:spMkLst>
        </pc:spChg>
        <pc:spChg chg="del">
          <ac:chgData name="Ralston, Scott T" userId="e3d509c0-ec6a-4c22-922e-3973c725f2e7" providerId="ADAL" clId="{10F6F283-0FDA-4EAE-9AA4-928CC6EE86BF}" dt="2024-03-07T18:48:22.838" v="2273"/>
          <ac:spMkLst>
            <pc:docMk/>
            <pc:sldMk cId="4273712484" sldId="280"/>
            <ac:spMk id="3" creationId="{6A691E7C-1D1D-0AB3-9CCD-6DB1ABC26131}"/>
          </ac:spMkLst>
        </pc:spChg>
        <pc:picChg chg="add mod">
          <ac:chgData name="Ralston, Scott T" userId="e3d509c0-ec6a-4c22-922e-3973c725f2e7" providerId="ADAL" clId="{10F6F283-0FDA-4EAE-9AA4-928CC6EE86BF}" dt="2024-03-07T18:48:22.838" v="2273"/>
          <ac:picMkLst>
            <pc:docMk/>
            <pc:sldMk cId="4273712484" sldId="280"/>
            <ac:picMk id="5" creationId="{E1BFD8A4-88BC-176B-63DC-B407D3197BAF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8:53:33.910" v="2326" actId="20577"/>
        <pc:sldMkLst>
          <pc:docMk/>
          <pc:sldMk cId="875523232" sldId="281"/>
        </pc:sldMkLst>
        <pc:spChg chg="mod">
          <ac:chgData name="Ralston, Scott T" userId="e3d509c0-ec6a-4c22-922e-3973c725f2e7" providerId="ADAL" clId="{10F6F283-0FDA-4EAE-9AA4-928CC6EE86BF}" dt="2024-03-07T18:53:33.910" v="2326" actId="20577"/>
          <ac:spMkLst>
            <pc:docMk/>
            <pc:sldMk cId="875523232" sldId="281"/>
            <ac:spMk id="2" creationId="{BE5AD439-90F3-8373-B64D-661905E778D6}"/>
          </ac:spMkLst>
        </pc:spChg>
        <pc:spChg chg="del">
          <ac:chgData name="Ralston, Scott T" userId="e3d509c0-ec6a-4c22-922e-3973c725f2e7" providerId="ADAL" clId="{10F6F283-0FDA-4EAE-9AA4-928CC6EE86BF}" dt="2024-03-07T18:51:20.583" v="2275"/>
          <ac:spMkLst>
            <pc:docMk/>
            <pc:sldMk cId="875523232" sldId="281"/>
            <ac:spMk id="3" creationId="{98728F1E-5F23-EA94-AA64-0209408F37A2}"/>
          </ac:spMkLst>
        </pc:spChg>
        <pc:picChg chg="add mod">
          <ac:chgData name="Ralston, Scott T" userId="e3d509c0-ec6a-4c22-922e-3973c725f2e7" providerId="ADAL" clId="{10F6F283-0FDA-4EAE-9AA4-928CC6EE86BF}" dt="2024-03-07T18:51:20.583" v="2275"/>
          <ac:picMkLst>
            <pc:docMk/>
            <pc:sldMk cId="875523232" sldId="281"/>
            <ac:picMk id="5" creationId="{60658A6B-693F-42B2-1242-CEBCAB4BFF59}"/>
          </ac:picMkLst>
        </pc:picChg>
      </pc:sldChg>
      <pc:sldChg chg="addSp delSp modSp new mod ord">
        <pc:chgData name="Ralston, Scott T" userId="e3d509c0-ec6a-4c22-922e-3973c725f2e7" providerId="ADAL" clId="{10F6F283-0FDA-4EAE-9AA4-928CC6EE86BF}" dt="2024-03-07T18:53:53.020" v="2329"/>
        <pc:sldMkLst>
          <pc:docMk/>
          <pc:sldMk cId="2937184847" sldId="282"/>
        </pc:sldMkLst>
        <pc:spChg chg="mod">
          <ac:chgData name="Ralston, Scott T" userId="e3d509c0-ec6a-4c22-922e-3973c725f2e7" providerId="ADAL" clId="{10F6F283-0FDA-4EAE-9AA4-928CC6EE86BF}" dt="2024-03-07T18:53:53.020" v="2329"/>
          <ac:spMkLst>
            <pc:docMk/>
            <pc:sldMk cId="2937184847" sldId="282"/>
            <ac:spMk id="2" creationId="{79B1CAD7-67F4-147B-040B-F6662CC69F07}"/>
          </ac:spMkLst>
        </pc:spChg>
        <pc:spChg chg="del">
          <ac:chgData name="Ralston, Scott T" userId="e3d509c0-ec6a-4c22-922e-3973c725f2e7" providerId="ADAL" clId="{10F6F283-0FDA-4EAE-9AA4-928CC6EE86BF}" dt="2024-03-07T18:52:55.861" v="2277"/>
          <ac:spMkLst>
            <pc:docMk/>
            <pc:sldMk cId="2937184847" sldId="282"/>
            <ac:spMk id="3" creationId="{32F0AB5F-93B6-53E6-5EBF-F7019E865E5B}"/>
          </ac:spMkLst>
        </pc:spChg>
        <pc:picChg chg="add mod">
          <ac:chgData name="Ralston, Scott T" userId="e3d509c0-ec6a-4c22-922e-3973c725f2e7" providerId="ADAL" clId="{10F6F283-0FDA-4EAE-9AA4-928CC6EE86BF}" dt="2024-03-07T18:52:55.861" v="2277"/>
          <ac:picMkLst>
            <pc:docMk/>
            <pc:sldMk cId="2937184847" sldId="282"/>
            <ac:picMk id="5" creationId="{6B27E1E6-4AF8-CA71-1C05-6C954E682B13}"/>
          </ac:picMkLst>
        </pc:picChg>
      </pc:sldChg>
      <pc:sldChg chg="addSp delSp modSp new mod ord">
        <pc:chgData name="Ralston, Scott T" userId="e3d509c0-ec6a-4c22-922e-3973c725f2e7" providerId="ADAL" clId="{10F6F283-0FDA-4EAE-9AA4-928CC6EE86BF}" dt="2024-03-07T18:58:54.415" v="2386" actId="20577"/>
        <pc:sldMkLst>
          <pc:docMk/>
          <pc:sldMk cId="3560685600" sldId="283"/>
        </pc:sldMkLst>
        <pc:spChg chg="mod">
          <ac:chgData name="Ralston, Scott T" userId="e3d509c0-ec6a-4c22-922e-3973c725f2e7" providerId="ADAL" clId="{10F6F283-0FDA-4EAE-9AA4-928CC6EE86BF}" dt="2024-03-07T18:58:54.415" v="2386" actId="20577"/>
          <ac:spMkLst>
            <pc:docMk/>
            <pc:sldMk cId="3560685600" sldId="283"/>
            <ac:spMk id="2" creationId="{90AE6D92-6628-92FD-3E44-60891F4B6D0D}"/>
          </ac:spMkLst>
        </pc:spChg>
        <pc:spChg chg="del">
          <ac:chgData name="Ralston, Scott T" userId="e3d509c0-ec6a-4c22-922e-3973c725f2e7" providerId="ADAL" clId="{10F6F283-0FDA-4EAE-9AA4-928CC6EE86BF}" dt="2024-03-07T18:58:24.884" v="2346"/>
          <ac:spMkLst>
            <pc:docMk/>
            <pc:sldMk cId="3560685600" sldId="283"/>
            <ac:spMk id="3" creationId="{BCC62E7B-F014-6489-C395-28843702FBD5}"/>
          </ac:spMkLst>
        </pc:spChg>
        <pc:picChg chg="add mod">
          <ac:chgData name="Ralston, Scott T" userId="e3d509c0-ec6a-4c22-922e-3973c725f2e7" providerId="ADAL" clId="{10F6F283-0FDA-4EAE-9AA4-928CC6EE86BF}" dt="2024-03-07T18:58:24.884" v="2346"/>
          <ac:picMkLst>
            <pc:docMk/>
            <pc:sldMk cId="3560685600" sldId="283"/>
            <ac:picMk id="5" creationId="{EFC3A99C-D9D6-A386-B28C-BA4A5DFE0A1C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9:02:47.111" v="2409" actId="20577"/>
        <pc:sldMkLst>
          <pc:docMk/>
          <pc:sldMk cId="1359703231" sldId="284"/>
        </pc:sldMkLst>
        <pc:spChg chg="mod">
          <ac:chgData name="Ralston, Scott T" userId="e3d509c0-ec6a-4c22-922e-3973c725f2e7" providerId="ADAL" clId="{10F6F283-0FDA-4EAE-9AA4-928CC6EE86BF}" dt="2024-03-07T19:02:47.111" v="2409" actId="20577"/>
          <ac:spMkLst>
            <pc:docMk/>
            <pc:sldMk cId="1359703231" sldId="284"/>
            <ac:spMk id="2" creationId="{DB8B0242-B7EF-9A02-5F3E-32820A83D37B}"/>
          </ac:spMkLst>
        </pc:spChg>
        <pc:spChg chg="del">
          <ac:chgData name="Ralston, Scott T" userId="e3d509c0-ec6a-4c22-922e-3973c725f2e7" providerId="ADAL" clId="{10F6F283-0FDA-4EAE-9AA4-928CC6EE86BF}" dt="2024-03-07T19:02:40.240" v="2390"/>
          <ac:spMkLst>
            <pc:docMk/>
            <pc:sldMk cId="1359703231" sldId="284"/>
            <ac:spMk id="3" creationId="{C31FAA29-771C-1E30-ED5D-CAC436F448AD}"/>
          </ac:spMkLst>
        </pc:spChg>
        <pc:picChg chg="add mod">
          <ac:chgData name="Ralston, Scott T" userId="e3d509c0-ec6a-4c22-922e-3973c725f2e7" providerId="ADAL" clId="{10F6F283-0FDA-4EAE-9AA4-928CC6EE86BF}" dt="2024-03-07T19:02:40.240" v="2390"/>
          <ac:picMkLst>
            <pc:docMk/>
            <pc:sldMk cId="1359703231" sldId="284"/>
            <ac:picMk id="5" creationId="{C3C0F85F-4EA6-7ACC-69CA-DEA4B42EDA73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9:16:30.871" v="2454" actId="20577"/>
        <pc:sldMkLst>
          <pc:docMk/>
          <pc:sldMk cId="2918128507" sldId="285"/>
        </pc:sldMkLst>
        <pc:spChg chg="mod">
          <ac:chgData name="Ralston, Scott T" userId="e3d509c0-ec6a-4c22-922e-3973c725f2e7" providerId="ADAL" clId="{10F6F283-0FDA-4EAE-9AA4-928CC6EE86BF}" dt="2024-03-07T19:16:30.871" v="2454" actId="20577"/>
          <ac:spMkLst>
            <pc:docMk/>
            <pc:sldMk cId="2918128507" sldId="285"/>
            <ac:spMk id="2" creationId="{A968E82C-F43A-57EC-806D-922E6CD6EEAA}"/>
          </ac:spMkLst>
        </pc:spChg>
        <pc:spChg chg="del">
          <ac:chgData name="Ralston, Scott T" userId="e3d509c0-ec6a-4c22-922e-3973c725f2e7" providerId="ADAL" clId="{10F6F283-0FDA-4EAE-9AA4-928CC6EE86BF}" dt="2024-03-07T19:16:08.546" v="2411"/>
          <ac:spMkLst>
            <pc:docMk/>
            <pc:sldMk cId="2918128507" sldId="285"/>
            <ac:spMk id="3" creationId="{D1403ACB-6332-CB63-A30C-811B71F74EF2}"/>
          </ac:spMkLst>
        </pc:spChg>
        <pc:picChg chg="add mod">
          <ac:chgData name="Ralston, Scott T" userId="e3d509c0-ec6a-4c22-922e-3973c725f2e7" providerId="ADAL" clId="{10F6F283-0FDA-4EAE-9AA4-928CC6EE86BF}" dt="2024-03-07T19:16:08.546" v="2411"/>
          <ac:picMkLst>
            <pc:docMk/>
            <pc:sldMk cId="2918128507" sldId="285"/>
            <ac:picMk id="5" creationId="{45A20898-9FE4-603F-A607-F411297F0CC6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9:26:09.755" v="2520"/>
        <pc:sldMkLst>
          <pc:docMk/>
          <pc:sldMk cId="3859851281" sldId="286"/>
        </pc:sldMkLst>
        <pc:spChg chg="mod">
          <ac:chgData name="Ralston, Scott T" userId="e3d509c0-ec6a-4c22-922e-3973c725f2e7" providerId="ADAL" clId="{10F6F283-0FDA-4EAE-9AA4-928CC6EE86BF}" dt="2024-03-07T19:25:19.656" v="2519" actId="20577"/>
          <ac:spMkLst>
            <pc:docMk/>
            <pc:sldMk cId="3859851281" sldId="286"/>
            <ac:spMk id="2" creationId="{7346C012-7498-C1CB-1DAB-404FC3AA6709}"/>
          </ac:spMkLst>
        </pc:spChg>
        <pc:spChg chg="del">
          <ac:chgData name="Ralston, Scott T" userId="e3d509c0-ec6a-4c22-922e-3973c725f2e7" providerId="ADAL" clId="{10F6F283-0FDA-4EAE-9AA4-928CC6EE86BF}" dt="2024-03-07T19:26:09.755" v="2520"/>
          <ac:spMkLst>
            <pc:docMk/>
            <pc:sldMk cId="3859851281" sldId="286"/>
            <ac:spMk id="3" creationId="{6A960439-B083-D2B7-CF29-6FDA9BEDA5E1}"/>
          </ac:spMkLst>
        </pc:spChg>
        <pc:picChg chg="add mod">
          <ac:chgData name="Ralston, Scott T" userId="e3d509c0-ec6a-4c22-922e-3973c725f2e7" providerId="ADAL" clId="{10F6F283-0FDA-4EAE-9AA4-928CC6EE86BF}" dt="2024-03-07T19:26:09.755" v="2520"/>
          <ac:picMkLst>
            <pc:docMk/>
            <pc:sldMk cId="3859851281" sldId="286"/>
            <ac:picMk id="5" creationId="{EB0218AF-0F96-4ADD-093F-55B31CF91CB1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9:26:27.363" v="2523"/>
        <pc:sldMkLst>
          <pc:docMk/>
          <pc:sldMk cId="1326261944" sldId="287"/>
        </pc:sldMkLst>
        <pc:spChg chg="mod">
          <ac:chgData name="Ralston, Scott T" userId="e3d509c0-ec6a-4c22-922e-3973c725f2e7" providerId="ADAL" clId="{10F6F283-0FDA-4EAE-9AA4-928CC6EE86BF}" dt="2024-03-07T19:26:27.363" v="2523"/>
          <ac:spMkLst>
            <pc:docMk/>
            <pc:sldMk cId="1326261944" sldId="287"/>
            <ac:spMk id="2" creationId="{7ED61387-C813-4BDF-332C-315986332A51}"/>
          </ac:spMkLst>
        </pc:spChg>
        <pc:spChg chg="del">
          <ac:chgData name="Ralston, Scott T" userId="e3d509c0-ec6a-4c22-922e-3973c725f2e7" providerId="ADAL" clId="{10F6F283-0FDA-4EAE-9AA4-928CC6EE86BF}" dt="2024-03-07T19:26:19.750" v="2522"/>
          <ac:spMkLst>
            <pc:docMk/>
            <pc:sldMk cId="1326261944" sldId="287"/>
            <ac:spMk id="3" creationId="{28C8F448-A97B-5D49-9F07-8B04E1305516}"/>
          </ac:spMkLst>
        </pc:spChg>
        <pc:picChg chg="add mod">
          <ac:chgData name="Ralston, Scott T" userId="e3d509c0-ec6a-4c22-922e-3973c725f2e7" providerId="ADAL" clId="{10F6F283-0FDA-4EAE-9AA4-928CC6EE86BF}" dt="2024-03-07T19:26:19.750" v="2522"/>
          <ac:picMkLst>
            <pc:docMk/>
            <pc:sldMk cId="1326261944" sldId="287"/>
            <ac:picMk id="5" creationId="{3287E1AA-E405-B813-1954-A33F60C0FC12}"/>
          </ac:picMkLst>
        </pc:picChg>
      </pc:sldChg>
      <pc:sldChg chg="addSp delSp modSp new mod ord">
        <pc:chgData name="Ralston, Scott T" userId="e3d509c0-ec6a-4c22-922e-3973c725f2e7" providerId="ADAL" clId="{10F6F283-0FDA-4EAE-9AA4-928CC6EE86BF}" dt="2024-03-07T19:27:59.618" v="2530"/>
        <pc:sldMkLst>
          <pc:docMk/>
          <pc:sldMk cId="1825323343" sldId="288"/>
        </pc:sldMkLst>
        <pc:spChg chg="mod">
          <ac:chgData name="Ralston, Scott T" userId="e3d509c0-ec6a-4c22-922e-3973c725f2e7" providerId="ADAL" clId="{10F6F283-0FDA-4EAE-9AA4-928CC6EE86BF}" dt="2024-03-07T19:27:55.165" v="2528"/>
          <ac:spMkLst>
            <pc:docMk/>
            <pc:sldMk cId="1825323343" sldId="288"/>
            <ac:spMk id="2" creationId="{4674074D-F8D6-9FF2-CECA-CDD61A1A1B5E}"/>
          </ac:spMkLst>
        </pc:spChg>
        <pc:spChg chg="del">
          <ac:chgData name="Ralston, Scott T" userId="e3d509c0-ec6a-4c22-922e-3973c725f2e7" providerId="ADAL" clId="{10F6F283-0FDA-4EAE-9AA4-928CC6EE86BF}" dt="2024-03-07T19:27:48.357" v="2527"/>
          <ac:spMkLst>
            <pc:docMk/>
            <pc:sldMk cId="1825323343" sldId="288"/>
            <ac:spMk id="3" creationId="{D973353C-4669-48D9-DEC6-8BA9DB843323}"/>
          </ac:spMkLst>
        </pc:spChg>
        <pc:picChg chg="add del">
          <ac:chgData name="Ralston, Scott T" userId="e3d509c0-ec6a-4c22-922e-3973c725f2e7" providerId="ADAL" clId="{10F6F283-0FDA-4EAE-9AA4-928CC6EE86BF}" dt="2024-03-07T19:27:43.734" v="2526" actId="22"/>
          <ac:picMkLst>
            <pc:docMk/>
            <pc:sldMk cId="1825323343" sldId="288"/>
            <ac:picMk id="5" creationId="{7FEF8EF7-F2C6-B4B3-87AA-3B033EEF80B6}"/>
          </ac:picMkLst>
        </pc:picChg>
        <pc:picChg chg="add mod">
          <ac:chgData name="Ralston, Scott T" userId="e3d509c0-ec6a-4c22-922e-3973c725f2e7" providerId="ADAL" clId="{10F6F283-0FDA-4EAE-9AA4-928CC6EE86BF}" dt="2024-03-07T19:27:48.357" v="2527"/>
          <ac:picMkLst>
            <pc:docMk/>
            <pc:sldMk cId="1825323343" sldId="288"/>
            <ac:picMk id="7" creationId="{396DAB2E-69CC-3BB4-9181-5F405D6CA1B3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9:30:44.387" v="2616" actId="14100"/>
        <pc:sldMkLst>
          <pc:docMk/>
          <pc:sldMk cId="1038968209" sldId="289"/>
        </pc:sldMkLst>
        <pc:spChg chg="mod">
          <ac:chgData name="Ralston, Scott T" userId="e3d509c0-ec6a-4c22-922e-3973c725f2e7" providerId="ADAL" clId="{10F6F283-0FDA-4EAE-9AA4-928CC6EE86BF}" dt="2024-03-07T19:30:17.287" v="2606" actId="20577"/>
          <ac:spMkLst>
            <pc:docMk/>
            <pc:sldMk cId="1038968209" sldId="289"/>
            <ac:spMk id="2" creationId="{7CCC1982-BFCF-806C-F2DB-F3A2EE364EAC}"/>
          </ac:spMkLst>
        </pc:spChg>
        <pc:spChg chg="del">
          <ac:chgData name="Ralston, Scott T" userId="e3d509c0-ec6a-4c22-922e-3973c725f2e7" providerId="ADAL" clId="{10F6F283-0FDA-4EAE-9AA4-928CC6EE86BF}" dt="2024-03-07T19:30:21.077" v="2607"/>
          <ac:spMkLst>
            <pc:docMk/>
            <pc:sldMk cId="1038968209" sldId="289"/>
            <ac:spMk id="3" creationId="{265F8D8C-5A50-4B04-60C8-17A920F90063}"/>
          </ac:spMkLst>
        </pc:spChg>
        <pc:picChg chg="add mod">
          <ac:chgData name="Ralston, Scott T" userId="e3d509c0-ec6a-4c22-922e-3973c725f2e7" providerId="ADAL" clId="{10F6F283-0FDA-4EAE-9AA4-928CC6EE86BF}" dt="2024-03-07T19:30:34.244" v="2612" actId="14100"/>
          <ac:picMkLst>
            <pc:docMk/>
            <pc:sldMk cId="1038968209" sldId="289"/>
            <ac:picMk id="5" creationId="{A84439B2-0318-D260-726C-A90B37D934AC}"/>
          </ac:picMkLst>
        </pc:picChg>
        <pc:picChg chg="add mod">
          <ac:chgData name="Ralston, Scott T" userId="e3d509c0-ec6a-4c22-922e-3973c725f2e7" providerId="ADAL" clId="{10F6F283-0FDA-4EAE-9AA4-928CC6EE86BF}" dt="2024-03-07T19:30:44.387" v="2616" actId="14100"/>
          <ac:picMkLst>
            <pc:docMk/>
            <pc:sldMk cId="1038968209" sldId="289"/>
            <ac:picMk id="7" creationId="{50751241-6223-686F-350B-F0BBC6E3317C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9:56:36.308" v="2826" actId="1076"/>
        <pc:sldMkLst>
          <pc:docMk/>
          <pc:sldMk cId="1671942009" sldId="290"/>
        </pc:sldMkLst>
        <pc:spChg chg="mod">
          <ac:chgData name="Ralston, Scott T" userId="e3d509c0-ec6a-4c22-922e-3973c725f2e7" providerId="ADAL" clId="{10F6F283-0FDA-4EAE-9AA4-928CC6EE86BF}" dt="2024-03-07T19:45:34.439" v="2780" actId="20577"/>
          <ac:spMkLst>
            <pc:docMk/>
            <pc:sldMk cId="1671942009" sldId="290"/>
            <ac:spMk id="2" creationId="{C5757CC6-5A86-905B-9BC4-BA28D4076473}"/>
          </ac:spMkLst>
        </pc:spChg>
        <pc:spChg chg="del">
          <ac:chgData name="Ralston, Scott T" userId="e3d509c0-ec6a-4c22-922e-3973c725f2e7" providerId="ADAL" clId="{10F6F283-0FDA-4EAE-9AA4-928CC6EE86BF}" dt="2024-03-07T19:49:00.077" v="2781"/>
          <ac:spMkLst>
            <pc:docMk/>
            <pc:sldMk cId="1671942009" sldId="290"/>
            <ac:spMk id="3" creationId="{52F7178B-0A4D-B51B-483B-FBB96EA30E22}"/>
          </ac:spMkLst>
        </pc:spChg>
        <pc:spChg chg="add del mod">
          <ac:chgData name="Ralston, Scott T" userId="e3d509c0-ec6a-4c22-922e-3973c725f2e7" providerId="ADAL" clId="{10F6F283-0FDA-4EAE-9AA4-928CC6EE86BF}" dt="2024-03-07T19:56:11.509" v="2819"/>
          <ac:spMkLst>
            <pc:docMk/>
            <pc:sldMk cId="1671942009" sldId="290"/>
            <ac:spMk id="7" creationId="{C1A365C2-681B-A49F-88CF-7BCC5FC586A5}"/>
          </ac:spMkLst>
        </pc:spChg>
        <pc:picChg chg="add del mod">
          <ac:chgData name="Ralston, Scott T" userId="e3d509c0-ec6a-4c22-922e-3973c725f2e7" providerId="ADAL" clId="{10F6F283-0FDA-4EAE-9AA4-928CC6EE86BF}" dt="2024-03-07T19:55:25.612" v="2818" actId="478"/>
          <ac:picMkLst>
            <pc:docMk/>
            <pc:sldMk cId="1671942009" sldId="290"/>
            <ac:picMk id="5" creationId="{57D0B3B8-66A1-B479-087D-1E4CC2E31DFA}"/>
          </ac:picMkLst>
        </pc:picChg>
        <pc:picChg chg="add mod">
          <ac:chgData name="Ralston, Scott T" userId="e3d509c0-ec6a-4c22-922e-3973c725f2e7" providerId="ADAL" clId="{10F6F283-0FDA-4EAE-9AA4-928CC6EE86BF}" dt="2024-03-07T19:56:33.526" v="2825" actId="14100"/>
          <ac:picMkLst>
            <pc:docMk/>
            <pc:sldMk cId="1671942009" sldId="290"/>
            <ac:picMk id="9" creationId="{227CA523-B3F7-C25D-DE57-3CB9960A1019}"/>
          </ac:picMkLst>
        </pc:picChg>
        <pc:picChg chg="add mod">
          <ac:chgData name="Ralston, Scott T" userId="e3d509c0-ec6a-4c22-922e-3973c725f2e7" providerId="ADAL" clId="{10F6F283-0FDA-4EAE-9AA4-928CC6EE86BF}" dt="2024-03-07T19:56:36.308" v="2826" actId="1076"/>
          <ac:picMkLst>
            <pc:docMk/>
            <pc:sldMk cId="1671942009" sldId="290"/>
            <ac:picMk id="11" creationId="{B0C6391A-C830-5860-F22D-3971820B5331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9:49:08.528" v="2782"/>
        <pc:sldMkLst>
          <pc:docMk/>
          <pc:sldMk cId="662884044" sldId="291"/>
        </pc:sldMkLst>
        <pc:spChg chg="mod">
          <ac:chgData name="Ralston, Scott T" userId="e3d509c0-ec6a-4c22-922e-3973c725f2e7" providerId="ADAL" clId="{10F6F283-0FDA-4EAE-9AA4-928CC6EE86BF}" dt="2024-03-07T19:41:20.751" v="2679" actId="20577"/>
          <ac:spMkLst>
            <pc:docMk/>
            <pc:sldMk cId="662884044" sldId="291"/>
            <ac:spMk id="2" creationId="{F608F25E-9C5C-38C3-DBF2-36CC9EC4BB6A}"/>
          </ac:spMkLst>
        </pc:spChg>
        <pc:spChg chg="del">
          <ac:chgData name="Ralston, Scott T" userId="e3d509c0-ec6a-4c22-922e-3973c725f2e7" providerId="ADAL" clId="{10F6F283-0FDA-4EAE-9AA4-928CC6EE86BF}" dt="2024-03-07T19:49:08.528" v="2782"/>
          <ac:spMkLst>
            <pc:docMk/>
            <pc:sldMk cId="662884044" sldId="291"/>
            <ac:spMk id="3" creationId="{D7209DD6-0F89-FE29-A736-DAA8D93307B5}"/>
          </ac:spMkLst>
        </pc:spChg>
        <pc:picChg chg="add mod">
          <ac:chgData name="Ralston, Scott T" userId="e3d509c0-ec6a-4c22-922e-3973c725f2e7" providerId="ADAL" clId="{10F6F283-0FDA-4EAE-9AA4-928CC6EE86BF}" dt="2024-03-07T19:49:08.528" v="2782"/>
          <ac:picMkLst>
            <pc:docMk/>
            <pc:sldMk cId="662884044" sldId="291"/>
            <ac:picMk id="5" creationId="{97365698-ED0D-2DD1-0B6E-91DF4D7E5318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9:44:18.272" v="2730" actId="14100"/>
        <pc:sldMkLst>
          <pc:docMk/>
          <pc:sldMk cId="1433047238" sldId="292"/>
        </pc:sldMkLst>
        <pc:spChg chg="mod">
          <ac:chgData name="Ralston, Scott T" userId="e3d509c0-ec6a-4c22-922e-3973c725f2e7" providerId="ADAL" clId="{10F6F283-0FDA-4EAE-9AA4-928CC6EE86BF}" dt="2024-03-07T19:42:37.458" v="2712" actId="20577"/>
          <ac:spMkLst>
            <pc:docMk/>
            <pc:sldMk cId="1433047238" sldId="292"/>
            <ac:spMk id="2" creationId="{17AD2FF9-D679-6824-DE9F-C47E24133B76}"/>
          </ac:spMkLst>
        </pc:spChg>
        <pc:spChg chg="add del">
          <ac:chgData name="Ralston, Scott T" userId="e3d509c0-ec6a-4c22-922e-3973c725f2e7" providerId="ADAL" clId="{10F6F283-0FDA-4EAE-9AA4-928CC6EE86BF}" dt="2024-03-07T19:42:49.772" v="2714"/>
          <ac:spMkLst>
            <pc:docMk/>
            <pc:sldMk cId="1433047238" sldId="292"/>
            <ac:spMk id="3" creationId="{7ECE8F2C-A0B9-4270-BFB8-220CDE418200}"/>
          </ac:spMkLst>
        </pc:spChg>
        <pc:picChg chg="add mod">
          <ac:chgData name="Ralston, Scott T" userId="e3d509c0-ec6a-4c22-922e-3973c725f2e7" providerId="ADAL" clId="{10F6F283-0FDA-4EAE-9AA4-928CC6EE86BF}" dt="2024-03-07T19:42:49.772" v="2714"/>
          <ac:picMkLst>
            <pc:docMk/>
            <pc:sldMk cId="1433047238" sldId="292"/>
            <ac:picMk id="4" creationId="{FCC9BFD3-66D8-1D50-70E1-43DC9BE209FC}"/>
          </ac:picMkLst>
        </pc:picChg>
        <pc:picChg chg="add mod">
          <ac:chgData name="Ralston, Scott T" userId="e3d509c0-ec6a-4c22-922e-3973c725f2e7" providerId="ADAL" clId="{10F6F283-0FDA-4EAE-9AA4-928CC6EE86BF}" dt="2024-03-07T19:43:35.171" v="2722" actId="1076"/>
          <ac:picMkLst>
            <pc:docMk/>
            <pc:sldMk cId="1433047238" sldId="292"/>
            <ac:picMk id="5" creationId="{EDAA0768-D7D6-74B3-0E8A-EA5F9C897E3A}"/>
          </ac:picMkLst>
        </pc:picChg>
        <pc:picChg chg="add mod ord">
          <ac:chgData name="Ralston, Scott T" userId="e3d509c0-ec6a-4c22-922e-3973c725f2e7" providerId="ADAL" clId="{10F6F283-0FDA-4EAE-9AA4-928CC6EE86BF}" dt="2024-03-07T19:44:02.078" v="2728" actId="167"/>
          <ac:picMkLst>
            <pc:docMk/>
            <pc:sldMk cId="1433047238" sldId="292"/>
            <ac:picMk id="6" creationId="{E7B81462-6721-F66D-7613-3B213B2DEA8D}"/>
          </ac:picMkLst>
        </pc:picChg>
        <pc:picChg chg="add mod modCrop">
          <ac:chgData name="Ralston, Scott T" userId="e3d509c0-ec6a-4c22-922e-3973c725f2e7" providerId="ADAL" clId="{10F6F283-0FDA-4EAE-9AA4-928CC6EE86BF}" dt="2024-03-07T19:44:18.272" v="2730" actId="14100"/>
          <ac:picMkLst>
            <pc:docMk/>
            <pc:sldMk cId="1433047238" sldId="292"/>
            <ac:picMk id="7" creationId="{31732683-0012-E403-ABDB-BA74D4566F9C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19:49:24.758" v="2785"/>
        <pc:sldMkLst>
          <pc:docMk/>
          <pc:sldMk cId="545909407" sldId="293"/>
        </pc:sldMkLst>
        <pc:spChg chg="mod">
          <ac:chgData name="Ralston, Scott T" userId="e3d509c0-ec6a-4c22-922e-3973c725f2e7" providerId="ADAL" clId="{10F6F283-0FDA-4EAE-9AA4-928CC6EE86BF}" dt="2024-03-07T19:49:20.887" v="2784"/>
          <ac:spMkLst>
            <pc:docMk/>
            <pc:sldMk cId="545909407" sldId="293"/>
            <ac:spMk id="2" creationId="{8D740D8D-8499-1C30-ED3F-E5EFEC6798E0}"/>
          </ac:spMkLst>
        </pc:spChg>
        <pc:spChg chg="del">
          <ac:chgData name="Ralston, Scott T" userId="e3d509c0-ec6a-4c22-922e-3973c725f2e7" providerId="ADAL" clId="{10F6F283-0FDA-4EAE-9AA4-928CC6EE86BF}" dt="2024-03-07T19:49:24.758" v="2785"/>
          <ac:spMkLst>
            <pc:docMk/>
            <pc:sldMk cId="545909407" sldId="293"/>
            <ac:spMk id="3" creationId="{5E405EE1-6B40-65FD-DB0E-903C9A5BE818}"/>
          </ac:spMkLst>
        </pc:spChg>
        <pc:picChg chg="add mod">
          <ac:chgData name="Ralston, Scott T" userId="e3d509c0-ec6a-4c22-922e-3973c725f2e7" providerId="ADAL" clId="{10F6F283-0FDA-4EAE-9AA4-928CC6EE86BF}" dt="2024-03-07T19:49:24.758" v="2785"/>
          <ac:picMkLst>
            <pc:docMk/>
            <pc:sldMk cId="545909407" sldId="293"/>
            <ac:picMk id="5" creationId="{0234D3C6-C3A6-0BC9-7520-A0F08954355D}"/>
          </ac:picMkLst>
        </pc:picChg>
      </pc:sldChg>
      <pc:sldChg chg="addSp delSp modSp new mod">
        <pc:chgData name="Ralston, Scott T" userId="e3d509c0-ec6a-4c22-922e-3973c725f2e7" providerId="ADAL" clId="{10F6F283-0FDA-4EAE-9AA4-928CC6EE86BF}" dt="2024-03-07T22:35:02.309" v="2897" actId="1076"/>
        <pc:sldMkLst>
          <pc:docMk/>
          <pc:sldMk cId="2232145084" sldId="294"/>
        </pc:sldMkLst>
        <pc:spChg chg="mod">
          <ac:chgData name="Ralston, Scott T" userId="e3d509c0-ec6a-4c22-922e-3973c725f2e7" providerId="ADAL" clId="{10F6F283-0FDA-4EAE-9AA4-928CC6EE86BF}" dt="2024-03-07T22:34:21.490" v="2894" actId="1076"/>
          <ac:spMkLst>
            <pc:docMk/>
            <pc:sldMk cId="2232145084" sldId="294"/>
            <ac:spMk id="2" creationId="{232F9F8E-4B96-1031-8577-0FABED0411D7}"/>
          </ac:spMkLst>
        </pc:spChg>
        <pc:spChg chg="del">
          <ac:chgData name="Ralston, Scott T" userId="e3d509c0-ec6a-4c22-922e-3973c725f2e7" providerId="ADAL" clId="{10F6F283-0FDA-4EAE-9AA4-928CC6EE86BF}" dt="2024-03-07T20:00:25.224" v="2827"/>
          <ac:spMkLst>
            <pc:docMk/>
            <pc:sldMk cId="2232145084" sldId="294"/>
            <ac:spMk id="3" creationId="{F6AD68EF-DB41-665C-42A2-4C7D0E12A3C8}"/>
          </ac:spMkLst>
        </pc:spChg>
        <pc:picChg chg="add mod">
          <ac:chgData name="Ralston, Scott T" userId="e3d509c0-ec6a-4c22-922e-3973c725f2e7" providerId="ADAL" clId="{10F6F283-0FDA-4EAE-9AA4-928CC6EE86BF}" dt="2024-03-07T22:34:13.916" v="2892" actId="1076"/>
          <ac:picMkLst>
            <pc:docMk/>
            <pc:sldMk cId="2232145084" sldId="294"/>
            <ac:picMk id="5" creationId="{1C4F6417-33B2-FDF7-96E9-C330545364A6}"/>
          </ac:picMkLst>
        </pc:picChg>
        <pc:picChg chg="add mod ord">
          <ac:chgData name="Ralston, Scott T" userId="e3d509c0-ec6a-4c22-922e-3973c725f2e7" providerId="ADAL" clId="{10F6F283-0FDA-4EAE-9AA4-928CC6EE86BF}" dt="2024-03-07T22:35:02.309" v="2897" actId="1076"/>
          <ac:picMkLst>
            <pc:docMk/>
            <pc:sldMk cId="2232145084" sldId="294"/>
            <ac:picMk id="7" creationId="{76F2872F-FA87-754E-D796-DF4A3B3912A0}"/>
          </ac:picMkLst>
        </pc:picChg>
        <pc:picChg chg="add mod">
          <ac:chgData name="Ralston, Scott T" userId="e3d509c0-ec6a-4c22-922e-3973c725f2e7" providerId="ADAL" clId="{10F6F283-0FDA-4EAE-9AA4-928CC6EE86BF}" dt="2024-03-07T22:34:17.546" v="2893" actId="14100"/>
          <ac:picMkLst>
            <pc:docMk/>
            <pc:sldMk cId="2232145084" sldId="294"/>
            <ac:picMk id="9" creationId="{1284C876-2D7E-4CAA-35E6-9E2D3FE48A97}"/>
          </ac:picMkLst>
        </pc:picChg>
      </pc:sldChg>
      <pc:sldChg chg="addSp delSp modSp new mod ord">
        <pc:chgData name="Ralston, Scott T" userId="e3d509c0-ec6a-4c22-922e-3973c725f2e7" providerId="ADAL" clId="{10F6F283-0FDA-4EAE-9AA4-928CC6EE86BF}" dt="2024-03-07T22:33:29.880" v="2891"/>
        <pc:sldMkLst>
          <pc:docMk/>
          <pc:sldMk cId="2956090705" sldId="295"/>
        </pc:sldMkLst>
        <pc:spChg chg="mod">
          <ac:chgData name="Ralston, Scott T" userId="e3d509c0-ec6a-4c22-922e-3973c725f2e7" providerId="ADAL" clId="{10F6F283-0FDA-4EAE-9AA4-928CC6EE86BF}" dt="2024-03-07T22:30:28.543" v="2860" actId="20577"/>
          <ac:spMkLst>
            <pc:docMk/>
            <pc:sldMk cId="2956090705" sldId="295"/>
            <ac:spMk id="2" creationId="{CC3B36F1-51A5-4803-5B5C-FC37228CE88F}"/>
          </ac:spMkLst>
        </pc:spChg>
        <pc:spChg chg="del mod">
          <ac:chgData name="Ralston, Scott T" userId="e3d509c0-ec6a-4c22-922e-3973c725f2e7" providerId="ADAL" clId="{10F6F283-0FDA-4EAE-9AA4-928CC6EE86BF}" dt="2024-03-07T22:30:51.178" v="2863"/>
          <ac:spMkLst>
            <pc:docMk/>
            <pc:sldMk cId="2956090705" sldId="295"/>
            <ac:spMk id="3" creationId="{301F424A-CCA4-8050-FBA8-C52B4CBCBD67}"/>
          </ac:spMkLst>
        </pc:spChg>
        <pc:picChg chg="add mod">
          <ac:chgData name="Ralston, Scott T" userId="e3d509c0-ec6a-4c22-922e-3973c725f2e7" providerId="ADAL" clId="{10F6F283-0FDA-4EAE-9AA4-928CC6EE86BF}" dt="2024-03-07T22:32:16.252" v="2880" actId="14100"/>
          <ac:picMkLst>
            <pc:docMk/>
            <pc:sldMk cId="2956090705" sldId="295"/>
            <ac:picMk id="1026" creationId="{4ACAE138-488F-5939-53AF-8424EFD9AEFD}"/>
          </ac:picMkLst>
        </pc:picChg>
        <pc:picChg chg="add del mod">
          <ac:chgData name="Ralston, Scott T" userId="e3d509c0-ec6a-4c22-922e-3973c725f2e7" providerId="ADAL" clId="{10F6F283-0FDA-4EAE-9AA4-928CC6EE86BF}" dt="2024-03-07T22:31:09.504" v="2868" actId="478"/>
          <ac:picMkLst>
            <pc:docMk/>
            <pc:sldMk cId="2956090705" sldId="295"/>
            <ac:picMk id="1028" creationId="{9533B8FE-9E8C-924F-B0AC-8A8BBA594623}"/>
          </ac:picMkLst>
        </pc:picChg>
        <pc:picChg chg="add mod">
          <ac:chgData name="Ralston, Scott T" userId="e3d509c0-ec6a-4c22-922e-3973c725f2e7" providerId="ADAL" clId="{10F6F283-0FDA-4EAE-9AA4-928CC6EE86BF}" dt="2024-03-07T22:32:14.011" v="2879" actId="14100"/>
          <ac:picMkLst>
            <pc:docMk/>
            <pc:sldMk cId="2956090705" sldId="295"/>
            <ac:picMk id="1030" creationId="{28FD2461-9635-E1CD-3B55-AFC344E13B52}"/>
          </ac:picMkLst>
        </pc:picChg>
        <pc:picChg chg="add del mod">
          <ac:chgData name="Ralston, Scott T" userId="e3d509c0-ec6a-4c22-922e-3973c725f2e7" providerId="ADAL" clId="{10F6F283-0FDA-4EAE-9AA4-928CC6EE86BF}" dt="2024-03-07T22:31:44.630" v="2871" actId="478"/>
          <ac:picMkLst>
            <pc:docMk/>
            <pc:sldMk cId="2956090705" sldId="295"/>
            <ac:picMk id="1032" creationId="{B75E0A3A-19CA-3C7B-A122-C2557CCE297D}"/>
          </ac:picMkLst>
        </pc:picChg>
        <pc:picChg chg="add mod">
          <ac:chgData name="Ralston, Scott T" userId="e3d509c0-ec6a-4c22-922e-3973c725f2e7" providerId="ADAL" clId="{10F6F283-0FDA-4EAE-9AA4-928CC6EE86BF}" dt="2024-03-07T22:33:15.828" v="2889" actId="1076"/>
          <ac:picMkLst>
            <pc:docMk/>
            <pc:sldMk cId="2956090705" sldId="295"/>
            <ac:picMk id="1034" creationId="{9D877D66-EEE6-41EE-5F5F-12C9025DF515}"/>
          </ac:picMkLst>
        </pc:picChg>
      </pc:sldChg>
      <pc:sldChg chg="addSp delSp modSp new mod ord">
        <pc:chgData name="Ralston, Scott T" userId="e3d509c0-ec6a-4c22-922e-3973c725f2e7" providerId="ADAL" clId="{10F6F283-0FDA-4EAE-9AA4-928CC6EE86BF}" dt="2024-03-07T22:46:08.287" v="2932"/>
        <pc:sldMkLst>
          <pc:docMk/>
          <pc:sldMk cId="4176475047" sldId="296"/>
        </pc:sldMkLst>
        <pc:spChg chg="mod">
          <ac:chgData name="Ralston, Scott T" userId="e3d509c0-ec6a-4c22-922e-3973c725f2e7" providerId="ADAL" clId="{10F6F283-0FDA-4EAE-9AA4-928CC6EE86BF}" dt="2024-03-07T22:45:49.258" v="2930" actId="20577"/>
          <ac:spMkLst>
            <pc:docMk/>
            <pc:sldMk cId="4176475047" sldId="296"/>
            <ac:spMk id="2" creationId="{DED6A35F-6817-AF4C-74FC-14FAB294A932}"/>
          </ac:spMkLst>
        </pc:spChg>
        <pc:spChg chg="del">
          <ac:chgData name="Ralston, Scott T" userId="e3d509c0-ec6a-4c22-922e-3973c725f2e7" providerId="ADAL" clId="{10F6F283-0FDA-4EAE-9AA4-928CC6EE86BF}" dt="2024-03-07T22:45:17.782" v="2899"/>
          <ac:spMkLst>
            <pc:docMk/>
            <pc:sldMk cId="4176475047" sldId="296"/>
            <ac:spMk id="3" creationId="{A1D32099-BCD8-C89E-7CB6-BCEFF56F483D}"/>
          </ac:spMkLst>
        </pc:spChg>
        <pc:picChg chg="add mod modCrop">
          <ac:chgData name="Ralston, Scott T" userId="e3d509c0-ec6a-4c22-922e-3973c725f2e7" providerId="ADAL" clId="{10F6F283-0FDA-4EAE-9AA4-928CC6EE86BF}" dt="2024-03-07T22:45:35.302" v="2903" actId="1076"/>
          <ac:picMkLst>
            <pc:docMk/>
            <pc:sldMk cId="4176475047" sldId="296"/>
            <ac:picMk id="4" creationId="{EAD8D609-3504-D6DE-5A01-8C9E6E22E013}"/>
          </ac:picMkLst>
        </pc:picChg>
      </pc:sldChg>
      <pc:sldMasterChg chg="setBg modSldLayout">
        <pc:chgData name="Ralston, Scott T" userId="e3d509c0-ec6a-4c22-922e-3973c725f2e7" providerId="ADAL" clId="{10F6F283-0FDA-4EAE-9AA4-928CC6EE86BF}" dt="2024-03-07T16:12:10.377" v="1102"/>
        <pc:sldMasterMkLst>
          <pc:docMk/>
          <pc:sldMasterMk cId="3256060569" sldId="2147483648"/>
        </pc:sldMasterMkLst>
        <pc:sldLayoutChg chg="setBg">
          <pc:chgData name="Ralston, Scott T" userId="e3d509c0-ec6a-4c22-922e-3973c725f2e7" providerId="ADAL" clId="{10F6F283-0FDA-4EAE-9AA4-928CC6EE86BF}" dt="2024-03-07T16:12:10.377" v="1102"/>
          <pc:sldLayoutMkLst>
            <pc:docMk/>
            <pc:sldMasterMk cId="3256060569" sldId="2147483648"/>
            <pc:sldLayoutMk cId="3264209745" sldId="2147483649"/>
          </pc:sldLayoutMkLst>
        </pc:sldLayoutChg>
        <pc:sldLayoutChg chg="setBg">
          <pc:chgData name="Ralston, Scott T" userId="e3d509c0-ec6a-4c22-922e-3973c725f2e7" providerId="ADAL" clId="{10F6F283-0FDA-4EAE-9AA4-928CC6EE86BF}" dt="2024-03-07T16:12:10.377" v="1102"/>
          <pc:sldLayoutMkLst>
            <pc:docMk/>
            <pc:sldMasterMk cId="3256060569" sldId="2147483648"/>
            <pc:sldLayoutMk cId="209681009" sldId="2147483650"/>
          </pc:sldLayoutMkLst>
        </pc:sldLayoutChg>
        <pc:sldLayoutChg chg="setBg">
          <pc:chgData name="Ralston, Scott T" userId="e3d509c0-ec6a-4c22-922e-3973c725f2e7" providerId="ADAL" clId="{10F6F283-0FDA-4EAE-9AA4-928CC6EE86BF}" dt="2024-03-07T16:12:10.377" v="1102"/>
          <pc:sldLayoutMkLst>
            <pc:docMk/>
            <pc:sldMasterMk cId="3256060569" sldId="2147483648"/>
            <pc:sldLayoutMk cId="426379776" sldId="2147483651"/>
          </pc:sldLayoutMkLst>
        </pc:sldLayoutChg>
        <pc:sldLayoutChg chg="setBg">
          <pc:chgData name="Ralston, Scott T" userId="e3d509c0-ec6a-4c22-922e-3973c725f2e7" providerId="ADAL" clId="{10F6F283-0FDA-4EAE-9AA4-928CC6EE86BF}" dt="2024-03-07T16:12:10.377" v="1102"/>
          <pc:sldLayoutMkLst>
            <pc:docMk/>
            <pc:sldMasterMk cId="3256060569" sldId="2147483648"/>
            <pc:sldLayoutMk cId="3399699821" sldId="2147483652"/>
          </pc:sldLayoutMkLst>
        </pc:sldLayoutChg>
        <pc:sldLayoutChg chg="setBg">
          <pc:chgData name="Ralston, Scott T" userId="e3d509c0-ec6a-4c22-922e-3973c725f2e7" providerId="ADAL" clId="{10F6F283-0FDA-4EAE-9AA4-928CC6EE86BF}" dt="2024-03-07T16:12:10.377" v="1102"/>
          <pc:sldLayoutMkLst>
            <pc:docMk/>
            <pc:sldMasterMk cId="3256060569" sldId="2147483648"/>
            <pc:sldLayoutMk cId="1792923908" sldId="2147483653"/>
          </pc:sldLayoutMkLst>
        </pc:sldLayoutChg>
        <pc:sldLayoutChg chg="setBg">
          <pc:chgData name="Ralston, Scott T" userId="e3d509c0-ec6a-4c22-922e-3973c725f2e7" providerId="ADAL" clId="{10F6F283-0FDA-4EAE-9AA4-928CC6EE86BF}" dt="2024-03-07T16:12:10.377" v="1102"/>
          <pc:sldLayoutMkLst>
            <pc:docMk/>
            <pc:sldMasterMk cId="3256060569" sldId="2147483648"/>
            <pc:sldLayoutMk cId="3197563199" sldId="2147483654"/>
          </pc:sldLayoutMkLst>
        </pc:sldLayoutChg>
        <pc:sldLayoutChg chg="setBg">
          <pc:chgData name="Ralston, Scott T" userId="e3d509c0-ec6a-4c22-922e-3973c725f2e7" providerId="ADAL" clId="{10F6F283-0FDA-4EAE-9AA4-928CC6EE86BF}" dt="2024-03-07T16:12:10.377" v="1102"/>
          <pc:sldLayoutMkLst>
            <pc:docMk/>
            <pc:sldMasterMk cId="3256060569" sldId="2147483648"/>
            <pc:sldLayoutMk cId="2064593035" sldId="2147483655"/>
          </pc:sldLayoutMkLst>
        </pc:sldLayoutChg>
        <pc:sldLayoutChg chg="setBg">
          <pc:chgData name="Ralston, Scott T" userId="e3d509c0-ec6a-4c22-922e-3973c725f2e7" providerId="ADAL" clId="{10F6F283-0FDA-4EAE-9AA4-928CC6EE86BF}" dt="2024-03-07T16:12:10.377" v="1102"/>
          <pc:sldLayoutMkLst>
            <pc:docMk/>
            <pc:sldMasterMk cId="3256060569" sldId="2147483648"/>
            <pc:sldLayoutMk cId="1926824527" sldId="2147483656"/>
          </pc:sldLayoutMkLst>
        </pc:sldLayoutChg>
        <pc:sldLayoutChg chg="setBg">
          <pc:chgData name="Ralston, Scott T" userId="e3d509c0-ec6a-4c22-922e-3973c725f2e7" providerId="ADAL" clId="{10F6F283-0FDA-4EAE-9AA4-928CC6EE86BF}" dt="2024-03-07T16:12:10.377" v="1102"/>
          <pc:sldLayoutMkLst>
            <pc:docMk/>
            <pc:sldMasterMk cId="3256060569" sldId="2147483648"/>
            <pc:sldLayoutMk cId="3186073797" sldId="2147483657"/>
          </pc:sldLayoutMkLst>
        </pc:sldLayoutChg>
        <pc:sldLayoutChg chg="setBg">
          <pc:chgData name="Ralston, Scott T" userId="e3d509c0-ec6a-4c22-922e-3973c725f2e7" providerId="ADAL" clId="{10F6F283-0FDA-4EAE-9AA4-928CC6EE86BF}" dt="2024-03-07T16:12:10.377" v="1102"/>
          <pc:sldLayoutMkLst>
            <pc:docMk/>
            <pc:sldMasterMk cId="3256060569" sldId="2147483648"/>
            <pc:sldLayoutMk cId="562669835" sldId="2147483658"/>
          </pc:sldLayoutMkLst>
        </pc:sldLayoutChg>
        <pc:sldLayoutChg chg="setBg">
          <pc:chgData name="Ralston, Scott T" userId="e3d509c0-ec6a-4c22-922e-3973c725f2e7" providerId="ADAL" clId="{10F6F283-0FDA-4EAE-9AA4-928CC6EE86BF}" dt="2024-03-07T16:12:10.377" v="1102"/>
          <pc:sldLayoutMkLst>
            <pc:docMk/>
            <pc:sldMasterMk cId="3256060569" sldId="2147483648"/>
            <pc:sldLayoutMk cId="3907633708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B0267-220F-307A-2FC0-9AD052994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7BBC24-CA30-F38A-C2CD-E66A24B11E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F38B-170F-5A50-00F8-7633EE48C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41FBF-0312-4B0F-9309-DA7CE178BB7C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5B073-EA3C-3234-3629-5F286EFE2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1088C-BD7B-DD30-BE07-AE018D20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D6B2-7F76-4CBB-BCBC-D7BB3A8E8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09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7DAA5-AC98-B399-B668-290E0D68A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A966EE-FA9C-2977-4037-8B1729A7D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4D19-6F23-75F1-42F9-295EB3165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41FBF-0312-4B0F-9309-DA7CE178BB7C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CA8CE-EAD9-D1E5-58D5-B7CB164E6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DFA7B-1104-8724-2438-C9443E3AB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D6B2-7F76-4CBB-BCBC-D7BB3A8E8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69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197AE4-3342-8F75-83CF-2CD55F6CD9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1F1E62-434B-6E1A-78F0-27E60F954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5C41A-285E-93D6-CAE4-4CA85B3AB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41FBF-0312-4B0F-9309-DA7CE178BB7C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38E5-1AB9-2FE6-5F54-988A9B66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1F83F-04DA-1D27-CA1E-0C275AA1D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D6B2-7F76-4CBB-BCBC-D7BB3A8E8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33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623D1-C639-7143-C96B-1963AFAF6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655F9-8CBA-2F2B-B1B1-F71EE0AC3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D6664-A559-EE3E-75CF-BACEF4F42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41FBF-0312-4B0F-9309-DA7CE178BB7C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DD7A9-B65F-DE7F-0492-25A6B3540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31811-E3E4-1E92-39D8-6988EB7A3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D6B2-7F76-4CBB-BCBC-D7BB3A8E8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A783E-5CC4-FEE4-61C9-BFF3F6DEF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B2E39-5553-BE1F-C834-D9B7BEAFD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13427-CF03-9BDE-3880-1972DB33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41FBF-0312-4B0F-9309-DA7CE178BB7C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676EA-9886-A9F3-E0CE-E8DFC05AC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92F7E-9E3D-FEF2-C4FF-E4B546A80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D6B2-7F76-4CBB-BCBC-D7BB3A8E8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9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4BC89-58A3-5135-64B7-57FAE2300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391E5-7336-72CC-7D16-ED6F3CA3D4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D99AD-E247-9964-CA83-D365F794F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FAB28-C758-B58C-A006-C2B08C63A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41FBF-0312-4B0F-9309-DA7CE178BB7C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0752-2754-6430-676D-19E60AFE6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B2F9B-8065-3F23-6E0C-081F882E3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D6B2-7F76-4CBB-BCBC-D7BB3A8E8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99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6BCB-0D33-0758-9478-F3FB2F0BC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D2E3A-0ADB-86F4-4D7A-EC06FC5A6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1496DE-FF34-BA90-5B68-46C7D3392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33DCFB-7C83-9321-5623-2051F852FC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3246CA-E5D4-C8E4-CA09-A592886FB4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BF4EA3-A245-F472-75EE-650321CE8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41FBF-0312-4B0F-9309-DA7CE178BB7C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5EBA48-29CF-E60A-6004-B5B778906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A12E19-DFA4-78BD-C4ED-D183E309B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D6B2-7F76-4CBB-BCBC-D7BB3A8E8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2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EA7B4-8DC6-6BFE-496E-EF91251B6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B4C017-EE0F-B1F0-FABF-9DB541E83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41FBF-0312-4B0F-9309-DA7CE178BB7C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E6BF2-9F8C-AC3B-6876-E788AC03A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5B18E8-C9D9-1C17-249D-9E9F52D3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D6B2-7F76-4CBB-BCBC-D7BB3A8E8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63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A2B4C6-EF42-F18C-2528-164B440A5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41FBF-0312-4B0F-9309-DA7CE178BB7C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F641C0-CBAD-3751-8DD4-88885CD7E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70267-8CF5-9AE9-621B-ADAAF0285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D6B2-7F76-4CBB-BCBC-D7BB3A8E8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593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F7118-341E-588C-7758-E49DFC95E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53DCF-E0E2-5E82-DF95-4A223D6C9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FBCC4-E554-A264-3F08-CE13BE8DF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AF2D5-9D04-F4A0-5C29-C30F06F70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41FBF-0312-4B0F-9309-DA7CE178BB7C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43170-2D66-2C04-DA5B-FD469D76C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720BB-B07B-1C62-C89C-10E562111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D6B2-7F76-4CBB-BCBC-D7BB3A8E8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24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90125-C3D9-1F49-E2B6-B9567E8E0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C3047D-0CA3-55A2-DAE9-E8D4DC80B3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35839-FA04-1ECA-FA7F-2D5E2598F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0DDE1F-BEFC-D91E-CA4A-DD18A0358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41FBF-0312-4B0F-9309-DA7CE178BB7C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A8D270-65CE-B288-1603-F6CE1637D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83BDB8-3311-8E5E-DFCF-207226229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D6B2-7F76-4CBB-BCBC-D7BB3A8E8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73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950836-5454-A9D4-673C-B2EC39FA8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61B1B-5283-C0B4-C01D-84E9B01C0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9EF6F-98B6-805B-7083-5CE452524A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41FBF-0312-4B0F-9309-DA7CE178BB7C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B9E96-5ED6-259A-C5F6-085917187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C877F-3AD6-AED0-EE7D-813742CCE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5D6B2-7F76-4CBB-BCBC-D7BB3A8E8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6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kralston.com/USFWS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47C8E0-33C3-221F-FA67-69331A75F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65" y="818984"/>
            <a:ext cx="6596245" cy="3268520"/>
          </a:xfrm>
        </p:spPr>
        <p:txBody>
          <a:bodyPr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Habitat Restoration 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GIS Review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61C8B7-1C92-C67F-02EC-E11831AE6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874" y="4797188"/>
            <a:ext cx="6051236" cy="1241828"/>
          </a:xfrm>
        </p:spPr>
        <p:txBody>
          <a:bodyPr>
            <a:normAutofit/>
          </a:bodyPr>
          <a:lstStyle/>
          <a:p>
            <a:pPr algn="r"/>
            <a:r>
              <a:rPr lang="en-US" sz="2000" dirty="0">
                <a:solidFill>
                  <a:srgbClr val="FFFFFF"/>
                </a:solidFill>
              </a:rPr>
              <a:t>Scott Ralston – PFW Wildlife Biologist</a:t>
            </a:r>
          </a:p>
          <a:p>
            <a:pPr algn="r"/>
            <a:r>
              <a:rPr lang="en-US" sz="2000" dirty="0">
                <a:solidFill>
                  <a:srgbClr val="FFFFFF"/>
                </a:solidFill>
              </a:rPr>
              <a:t>USFWS, Windom MN</a:t>
            </a:r>
          </a:p>
          <a:p>
            <a:pPr algn="r"/>
            <a:r>
              <a:rPr lang="en-US" sz="2000" i="1" dirty="0">
                <a:solidFill>
                  <a:srgbClr val="FFFFFF"/>
                </a:solidFill>
              </a:rPr>
              <a:t>Tutorials here: http://skralston.com/USFWS/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794AB8-47EA-6595-FFED-EF1A80F29AEC}"/>
              </a:ext>
            </a:extLst>
          </p:cNvPr>
          <p:cNvSpPr txBox="1"/>
          <p:nvPr/>
        </p:nvSpPr>
        <p:spPr>
          <a:xfrm>
            <a:off x="9866811" y="5582392"/>
            <a:ext cx="130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March 2024</a:t>
            </a:r>
          </a:p>
        </p:txBody>
      </p:sp>
    </p:spTree>
    <p:extLst>
      <p:ext uri="{BB962C8B-B14F-4D97-AF65-F5344CB8AC3E}">
        <p14:creationId xmlns:p14="http://schemas.microsoft.com/office/powerpoint/2010/main" val="2479698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E76FF-3219-F61C-FB99-12C86DE69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2" y="89493"/>
            <a:ext cx="2399388" cy="6320057"/>
          </a:xfrm>
        </p:spPr>
        <p:txBody>
          <a:bodyPr>
            <a:normAutofit/>
          </a:bodyPr>
          <a:lstStyle/>
          <a:p>
            <a:r>
              <a:rPr lang="en-US" dirty="0"/>
              <a:t>NAIP Early 2000’s to present about biannual. Available state/</a:t>
            </a:r>
            <a:br>
              <a:rPr lang="en-US" dirty="0"/>
            </a:br>
            <a:r>
              <a:rPr lang="en-US" dirty="0"/>
              <a:t>regional/county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7F0610F0-BC62-C94C-3558-BE33B1848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715" y="425784"/>
            <a:ext cx="9553285" cy="6067091"/>
          </a:xfrm>
        </p:spPr>
      </p:pic>
    </p:spTree>
    <p:extLst>
      <p:ext uri="{BB962C8B-B14F-4D97-AF65-F5344CB8AC3E}">
        <p14:creationId xmlns:p14="http://schemas.microsoft.com/office/powerpoint/2010/main" val="2057766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518B6-207A-9D91-8F1E-0F2B36B29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07" y="182562"/>
            <a:ext cx="2062505" cy="6492875"/>
          </a:xfrm>
        </p:spPr>
        <p:txBody>
          <a:bodyPr/>
          <a:lstStyle/>
          <a:p>
            <a:r>
              <a:rPr lang="en-US" dirty="0"/>
              <a:t>Original Plat Map Survey’s – 1800’s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C1AF25E-3D97-D16D-38EB-95B7D7ADD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6312" y="182562"/>
            <a:ext cx="9857620" cy="6527678"/>
          </a:xfrm>
        </p:spPr>
      </p:pic>
    </p:spTree>
    <p:extLst>
      <p:ext uri="{BB962C8B-B14F-4D97-AF65-F5344CB8AC3E}">
        <p14:creationId xmlns:p14="http://schemas.microsoft.com/office/powerpoint/2010/main" val="1370871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3E1D8-B266-9561-A188-2DB12311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3" y="592184"/>
            <a:ext cx="1581241" cy="5468982"/>
          </a:xfrm>
        </p:spPr>
        <p:txBody>
          <a:bodyPr>
            <a:normAutofit/>
          </a:bodyPr>
          <a:lstStyle/>
          <a:p>
            <a:r>
              <a:rPr lang="en-US" dirty="0"/>
              <a:t>Older Topo Maps</a:t>
            </a:r>
            <a:br>
              <a:rPr lang="en-US" dirty="0"/>
            </a:br>
            <a:r>
              <a:rPr lang="en-US" dirty="0"/>
              <a:t>1950’s-60’s</a:t>
            </a:r>
            <a:br>
              <a:rPr lang="en-US" dirty="0"/>
            </a:br>
            <a:r>
              <a:rPr lang="en-US" sz="3100" dirty="0"/>
              <a:t>Use not for topo but older features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B515F62-A746-5738-9FE1-8604666C0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198" y="118128"/>
            <a:ext cx="9952649" cy="6523304"/>
          </a:xfrm>
        </p:spPr>
      </p:pic>
    </p:spTree>
    <p:extLst>
      <p:ext uri="{BB962C8B-B14F-4D97-AF65-F5344CB8AC3E}">
        <p14:creationId xmlns:p14="http://schemas.microsoft.com/office/powerpoint/2010/main" val="3022060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CDE7D-DE01-7A79-53CA-4D721BCD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205" y="98243"/>
            <a:ext cx="10515600" cy="964911"/>
          </a:xfrm>
        </p:spPr>
        <p:txBody>
          <a:bodyPr/>
          <a:lstStyle/>
          <a:p>
            <a:r>
              <a:rPr lang="en-US" dirty="0"/>
              <a:t>Soils – SSURGO Drainage &amp; Hydric Class</a:t>
            </a:r>
          </a:p>
        </p:txBody>
      </p:sp>
      <p:pic>
        <p:nvPicPr>
          <p:cNvPr id="5" name="Content Placeholder 4" descr="A picture containing map&#10;&#10;Description automatically generated">
            <a:extLst>
              <a:ext uri="{FF2B5EF4-FFF2-40B4-BE49-F238E27FC236}">
                <a16:creationId xmlns:a16="http://schemas.microsoft.com/office/drawing/2014/main" id="{2BF3A4CF-5432-A191-19A3-6FA3E9813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12" y="1000163"/>
            <a:ext cx="11976220" cy="4964015"/>
          </a:xfrm>
        </p:spPr>
      </p:pic>
    </p:spTree>
    <p:extLst>
      <p:ext uri="{BB962C8B-B14F-4D97-AF65-F5344CB8AC3E}">
        <p14:creationId xmlns:p14="http://schemas.microsoft.com/office/powerpoint/2010/main" val="2126510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26EC1-4354-EDB9-E498-14A03BA5B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714" y="316999"/>
            <a:ext cx="10515600" cy="741780"/>
          </a:xfrm>
        </p:spPr>
        <p:txBody>
          <a:bodyPr/>
          <a:lstStyle/>
          <a:p>
            <a:r>
              <a:rPr lang="en-US" dirty="0"/>
              <a:t>NWI – National Wetlands Inventory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4AC63D83-CD8A-20BF-2FAC-5573DF26F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2" y="1633807"/>
            <a:ext cx="12106735" cy="3506957"/>
          </a:xfrm>
        </p:spPr>
      </p:pic>
    </p:spTree>
    <p:extLst>
      <p:ext uri="{BB962C8B-B14F-4D97-AF65-F5344CB8AC3E}">
        <p14:creationId xmlns:p14="http://schemas.microsoft.com/office/powerpoint/2010/main" val="2862306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F1652-AC3D-2A7C-AC85-3C915062C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712" y="277623"/>
            <a:ext cx="10515600" cy="807407"/>
          </a:xfrm>
        </p:spPr>
        <p:txBody>
          <a:bodyPr/>
          <a:lstStyle/>
          <a:p>
            <a:r>
              <a:rPr lang="en-US" dirty="0"/>
              <a:t>RWI – Restorable Wetlands Inventory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54BD1D-7CE8-C210-D15C-99F281575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8" y="1704830"/>
            <a:ext cx="12022889" cy="3217180"/>
          </a:xfrm>
        </p:spPr>
      </p:pic>
    </p:spTree>
    <p:extLst>
      <p:ext uri="{BB962C8B-B14F-4D97-AF65-F5344CB8AC3E}">
        <p14:creationId xmlns:p14="http://schemas.microsoft.com/office/powerpoint/2010/main" val="2652324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A2D8E-5441-FBBE-2B58-72F5F085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6" y="141994"/>
            <a:ext cx="11056292" cy="798657"/>
          </a:xfrm>
        </p:spPr>
        <p:txBody>
          <a:bodyPr/>
          <a:lstStyle/>
          <a:p>
            <a:r>
              <a:rPr lang="en-US" dirty="0"/>
              <a:t>Public Waters Inventory – DNR Legal Jurisdiction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C2F86D1-3743-57D6-5821-1A6D21823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3" y="1091438"/>
            <a:ext cx="11955500" cy="4046857"/>
          </a:xfrm>
        </p:spPr>
      </p:pic>
    </p:spTree>
    <p:extLst>
      <p:ext uri="{BB962C8B-B14F-4D97-AF65-F5344CB8AC3E}">
        <p14:creationId xmlns:p14="http://schemas.microsoft.com/office/powerpoint/2010/main" val="1908838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E37AC-1ECA-7741-D71B-A763B167C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MN Biological Survey &amp; Undisturbed Lands Layers for Native Prairie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EE43C673-76C5-706A-EA0A-D6BF1028A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7" y="1876168"/>
            <a:ext cx="11992219" cy="4143997"/>
          </a:xfrm>
        </p:spPr>
      </p:pic>
    </p:spTree>
    <p:extLst>
      <p:ext uri="{BB962C8B-B14F-4D97-AF65-F5344CB8AC3E}">
        <p14:creationId xmlns:p14="http://schemas.microsoft.com/office/powerpoint/2010/main" val="459843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A7F4A-5449-405D-5ABE-CAF80C79C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41" y="362479"/>
            <a:ext cx="4158187" cy="1325563"/>
          </a:xfrm>
        </p:spPr>
        <p:txBody>
          <a:bodyPr/>
          <a:lstStyle/>
          <a:p>
            <a:r>
              <a:rPr lang="en-US" dirty="0"/>
              <a:t>Focus Area Maps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585636A-15FA-86F3-EF46-13C9DF0B1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625" y="249382"/>
            <a:ext cx="7250498" cy="2440167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AC975032-14EC-F33E-1369-714CC7BF0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78" y="2103026"/>
            <a:ext cx="11401322" cy="460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46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19B13-9856-2CC8-B486-9034404B6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042" y="-89887"/>
            <a:ext cx="3401291" cy="1026163"/>
          </a:xfrm>
        </p:spPr>
        <p:txBody>
          <a:bodyPr/>
          <a:lstStyle/>
          <a:p>
            <a:r>
              <a:rPr lang="en-US" dirty="0"/>
              <a:t>Cultural Sites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DFCA0558-DF09-3D56-02ED-2C115B3C1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036" y="723093"/>
            <a:ext cx="11694914" cy="6080900"/>
          </a:xfrm>
        </p:spPr>
      </p:pic>
    </p:spTree>
    <p:extLst>
      <p:ext uri="{BB962C8B-B14F-4D97-AF65-F5344CB8AC3E}">
        <p14:creationId xmlns:p14="http://schemas.microsoft.com/office/powerpoint/2010/main" val="204759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F3300-95E6-653E-D2D4-DB656E0F7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25" y="-247650"/>
            <a:ext cx="7553325" cy="1214438"/>
          </a:xfrm>
        </p:spPr>
        <p:txBody>
          <a:bodyPr/>
          <a:lstStyle/>
          <a:p>
            <a:r>
              <a:rPr lang="en-US" dirty="0"/>
              <a:t>Detailed Step-by-step Resources</a:t>
            </a:r>
          </a:p>
        </p:txBody>
      </p:sp>
      <p:pic>
        <p:nvPicPr>
          <p:cNvPr id="9" name="Content Placeholder 8" descr="A picture containing table&#10;&#10;Description automatically generated">
            <a:extLst>
              <a:ext uri="{FF2B5EF4-FFF2-40B4-BE49-F238E27FC236}">
                <a16:creationId xmlns:a16="http://schemas.microsoft.com/office/drawing/2014/main" id="{054BB35F-9CE4-2721-A637-55FA6A489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25" y="670857"/>
            <a:ext cx="10591800" cy="6187143"/>
          </a:xfrm>
        </p:spPr>
      </p:pic>
      <p:sp>
        <p:nvSpPr>
          <p:cNvPr id="10" name="Star: 5 Points 9">
            <a:extLst>
              <a:ext uri="{FF2B5EF4-FFF2-40B4-BE49-F238E27FC236}">
                <a16:creationId xmlns:a16="http://schemas.microsoft.com/office/drawing/2014/main" id="{32E9E373-F5FC-F2F1-C489-BE4838181836}"/>
              </a:ext>
            </a:extLst>
          </p:cNvPr>
          <p:cNvSpPr/>
          <p:nvPr/>
        </p:nvSpPr>
        <p:spPr>
          <a:xfrm>
            <a:off x="3524249" y="3319462"/>
            <a:ext cx="238125" cy="21907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9315DEEC-2408-A7BE-3215-0BECD8D22D50}"/>
              </a:ext>
            </a:extLst>
          </p:cNvPr>
          <p:cNvSpPr/>
          <p:nvPr/>
        </p:nvSpPr>
        <p:spPr>
          <a:xfrm>
            <a:off x="3225435" y="3802856"/>
            <a:ext cx="238125" cy="21907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4F22FE21-4F39-CAB3-2105-DAF186876305}"/>
              </a:ext>
            </a:extLst>
          </p:cNvPr>
          <p:cNvSpPr/>
          <p:nvPr/>
        </p:nvSpPr>
        <p:spPr>
          <a:xfrm>
            <a:off x="3762374" y="4347506"/>
            <a:ext cx="238125" cy="21907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FE90A08B-8894-6EAA-AAE8-6AF185A2716E}"/>
              </a:ext>
            </a:extLst>
          </p:cNvPr>
          <p:cNvSpPr/>
          <p:nvPr/>
        </p:nvSpPr>
        <p:spPr>
          <a:xfrm>
            <a:off x="3643311" y="4574709"/>
            <a:ext cx="238125" cy="21907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3268E75B-6BCB-44B9-8F8B-C0E5035FCCDB}"/>
              </a:ext>
            </a:extLst>
          </p:cNvPr>
          <p:cNvSpPr/>
          <p:nvPr/>
        </p:nvSpPr>
        <p:spPr>
          <a:xfrm>
            <a:off x="4443003" y="5352913"/>
            <a:ext cx="238125" cy="21907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88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8A220-2051-C597-AE2B-A345F8504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176" y="233871"/>
            <a:ext cx="2705647" cy="925535"/>
          </a:xfrm>
        </p:spPr>
        <p:txBody>
          <a:bodyPr/>
          <a:lstStyle/>
          <a:p>
            <a:r>
              <a:rPr lang="en-US" dirty="0"/>
              <a:t>T &amp; E Data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89F43DC-C18A-2A5C-8E4D-D8DFD221C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2" y="1474981"/>
            <a:ext cx="12065197" cy="4483931"/>
          </a:xfrm>
        </p:spPr>
      </p:pic>
    </p:spTree>
    <p:extLst>
      <p:ext uri="{BB962C8B-B14F-4D97-AF65-F5344CB8AC3E}">
        <p14:creationId xmlns:p14="http://schemas.microsoft.com/office/powerpoint/2010/main" val="1418778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7051C-48B9-5CEC-BF49-A8DCBB295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255010" cy="5239403"/>
          </a:xfrm>
        </p:spPr>
        <p:txBody>
          <a:bodyPr>
            <a:normAutofit fontScale="90000"/>
          </a:bodyPr>
          <a:lstStyle/>
          <a:p>
            <a:r>
              <a:rPr lang="en-US" dirty="0"/>
              <a:t>County</a:t>
            </a:r>
            <a:br>
              <a:rPr lang="en-US" dirty="0"/>
            </a:br>
            <a:r>
              <a:rPr lang="en-US" dirty="0"/>
              <a:t>/Judicial Ditches</a:t>
            </a:r>
            <a:br>
              <a:rPr lang="en-US" dirty="0"/>
            </a:br>
            <a:r>
              <a:rPr lang="en-US" dirty="0"/>
              <a:t>- Legal Authority needed to modify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8041A10-D4C3-2061-A6F4-3EF2C2D7A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424" y="73884"/>
            <a:ext cx="8685351" cy="6710232"/>
          </a:xfrm>
        </p:spPr>
      </p:pic>
    </p:spTree>
    <p:extLst>
      <p:ext uri="{BB962C8B-B14F-4D97-AF65-F5344CB8AC3E}">
        <p14:creationId xmlns:p14="http://schemas.microsoft.com/office/powerpoint/2010/main" val="1848180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540F2-FB72-A42C-7D21-35331BD0A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" y="100629"/>
            <a:ext cx="2620697" cy="6567054"/>
          </a:xfrm>
        </p:spPr>
        <p:txBody>
          <a:bodyPr/>
          <a:lstStyle/>
          <a:p>
            <a:r>
              <a:rPr lang="en-US" dirty="0"/>
              <a:t>Land Ownership</a:t>
            </a:r>
            <a:br>
              <a:rPr lang="en-US" dirty="0"/>
            </a:br>
            <a:r>
              <a:rPr lang="en-US" dirty="0"/>
              <a:t>FWS, DNR, Easements, Etc.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FB3A5AA7-D7D6-D026-B9D7-3011D4B13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801" y="770022"/>
            <a:ext cx="9276699" cy="5403271"/>
          </a:xfrm>
        </p:spPr>
      </p:pic>
    </p:spTree>
    <p:extLst>
      <p:ext uri="{BB962C8B-B14F-4D97-AF65-F5344CB8AC3E}">
        <p14:creationId xmlns:p14="http://schemas.microsoft.com/office/powerpoint/2010/main" val="4139037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6A35F-6817-AF4C-74FC-14FAB294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29" y="106993"/>
            <a:ext cx="2241884" cy="6381309"/>
          </a:xfrm>
        </p:spPr>
        <p:txBody>
          <a:bodyPr/>
          <a:lstStyle/>
          <a:p>
            <a:r>
              <a:rPr lang="en-US" dirty="0"/>
              <a:t>Mapping wetlands with Lidar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D8D609-3504-D6DE-5A01-8C9E6E22E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54" t="-8309"/>
          <a:stretch/>
        </p:blipFill>
        <p:spPr bwMode="auto">
          <a:xfrm>
            <a:off x="1615128" y="-364972"/>
            <a:ext cx="10117109" cy="71159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88AE6B0A-4440-F4C4-6E13-C2EA41EA9295}"/>
              </a:ext>
            </a:extLst>
          </p:cNvPr>
          <p:cNvSpPr/>
          <p:nvPr/>
        </p:nvSpPr>
        <p:spPr>
          <a:xfrm>
            <a:off x="2835684" y="1762126"/>
            <a:ext cx="1726722" cy="500470"/>
          </a:xfrm>
          <a:prstGeom prst="wedgeRectCallout">
            <a:avLst>
              <a:gd name="adj1" fmla="val -33744"/>
              <a:gd name="adj2" fmla="val 38370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Usually Map to Overflow</a:t>
            </a:r>
          </a:p>
        </p:txBody>
      </p:sp>
    </p:spTree>
    <p:extLst>
      <p:ext uri="{BB962C8B-B14F-4D97-AF65-F5344CB8AC3E}">
        <p14:creationId xmlns:p14="http://schemas.microsoft.com/office/powerpoint/2010/main" val="4176475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F9F8E-4B96-1031-8577-0FABED041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214" y="45288"/>
            <a:ext cx="10515600" cy="1325563"/>
          </a:xfrm>
        </p:spPr>
        <p:txBody>
          <a:bodyPr/>
          <a:lstStyle/>
          <a:p>
            <a:r>
              <a:rPr lang="en-US" dirty="0"/>
              <a:t>Methods of Installing tile</a:t>
            </a:r>
          </a:p>
        </p:txBody>
      </p:sp>
      <p:pic>
        <p:nvPicPr>
          <p:cNvPr id="5" name="Content Placeholder 4" descr="A tractor in a field&#10;&#10;Description automatically generated with low confidence">
            <a:extLst>
              <a:ext uri="{FF2B5EF4-FFF2-40B4-BE49-F238E27FC236}">
                <a16:creationId xmlns:a16="http://schemas.microsoft.com/office/drawing/2014/main" id="{1C4F6417-33B2-FDF7-96E9-C33054536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859" y="2299495"/>
            <a:ext cx="5801784" cy="4351338"/>
          </a:xfrm>
        </p:spPr>
      </p:pic>
      <p:pic>
        <p:nvPicPr>
          <p:cNvPr id="9" name="Picture 8" descr="A yellow bulldozer in a field&#10;&#10;Description automatically generated with medium confidence">
            <a:extLst>
              <a:ext uri="{FF2B5EF4-FFF2-40B4-BE49-F238E27FC236}">
                <a16:creationId xmlns:a16="http://schemas.microsoft.com/office/drawing/2014/main" id="{1284C876-2D7E-4CAA-35E6-9E2D3FE48A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73" y="1086229"/>
            <a:ext cx="4703641" cy="3135761"/>
          </a:xfrm>
          <a:prstGeom prst="rect">
            <a:avLst/>
          </a:prstGeom>
        </p:spPr>
      </p:pic>
      <p:pic>
        <p:nvPicPr>
          <p:cNvPr id="7" name="Picture 6" descr="A picture containing outdoor, dirt&#10;&#10;Description automatically generated">
            <a:extLst>
              <a:ext uri="{FF2B5EF4-FFF2-40B4-BE49-F238E27FC236}">
                <a16:creationId xmlns:a16="http://schemas.microsoft.com/office/drawing/2014/main" id="{76F2872F-FA87-754E-D796-DF4A3B3912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43041" y="1400130"/>
            <a:ext cx="5110473" cy="3832854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7A2FB3D9-5D80-2252-7F59-B5F44974EB1E}"/>
              </a:ext>
            </a:extLst>
          </p:cNvPr>
          <p:cNvSpPr/>
          <p:nvPr/>
        </p:nvSpPr>
        <p:spPr>
          <a:xfrm>
            <a:off x="132704" y="4846956"/>
            <a:ext cx="1726722" cy="437513"/>
          </a:xfrm>
          <a:prstGeom prst="wedgeRectCallout">
            <a:avLst>
              <a:gd name="adj1" fmla="val 12655"/>
              <a:gd name="adj2" fmla="val -22339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Tile Plow</a:t>
            </a:r>
          </a:p>
          <a:p>
            <a:pPr algn="ctr"/>
            <a:r>
              <a:rPr lang="en-US" dirty="0"/>
              <a:t>Least Signature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9BBCBACA-21A9-D1D2-E037-BBCCCDD95168}"/>
              </a:ext>
            </a:extLst>
          </p:cNvPr>
          <p:cNvSpPr/>
          <p:nvPr/>
        </p:nvSpPr>
        <p:spPr>
          <a:xfrm>
            <a:off x="132704" y="6040635"/>
            <a:ext cx="2185939" cy="610198"/>
          </a:xfrm>
          <a:prstGeom prst="wedgeRectCallout">
            <a:avLst>
              <a:gd name="adj1" fmla="val 102351"/>
              <a:gd name="adj2" fmla="val -9839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Wheel Plow </a:t>
            </a:r>
          </a:p>
          <a:p>
            <a:pPr algn="ctr"/>
            <a:r>
              <a:rPr lang="en-US" dirty="0"/>
              <a:t>Moderate Signature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9750BC96-4C01-E81F-D9A5-DBAD8F466E10}"/>
              </a:ext>
            </a:extLst>
          </p:cNvPr>
          <p:cNvSpPr/>
          <p:nvPr/>
        </p:nvSpPr>
        <p:spPr>
          <a:xfrm>
            <a:off x="8965342" y="6150313"/>
            <a:ext cx="2077128" cy="610198"/>
          </a:xfrm>
          <a:prstGeom prst="wedgeRectCallout">
            <a:avLst>
              <a:gd name="adj1" fmla="val 18483"/>
              <a:gd name="adj2" fmla="val -14539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Excavator Trench</a:t>
            </a:r>
          </a:p>
          <a:p>
            <a:pPr algn="ctr"/>
            <a:r>
              <a:rPr lang="en-US" dirty="0"/>
              <a:t>Large Signature</a:t>
            </a:r>
          </a:p>
        </p:txBody>
      </p:sp>
    </p:spTree>
    <p:extLst>
      <p:ext uri="{BB962C8B-B14F-4D97-AF65-F5344CB8AC3E}">
        <p14:creationId xmlns:p14="http://schemas.microsoft.com/office/powerpoint/2010/main" val="2232145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DF3D8-49BF-3C27-1499-AF8434A83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Tile Streaks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B85E55-231A-9300-BFD3-75A89A3C4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3313" y="2015134"/>
            <a:ext cx="5326064" cy="3994547"/>
          </a:xfrm>
        </p:spPr>
      </p:pic>
      <p:pic>
        <p:nvPicPr>
          <p:cNvPr id="7" name="Picture 6" descr="A picture containing outdoor, tree, ground, dirt&#10;&#10;Description automatically generated">
            <a:extLst>
              <a:ext uri="{FF2B5EF4-FFF2-40B4-BE49-F238E27FC236}">
                <a16:creationId xmlns:a16="http://schemas.microsoft.com/office/drawing/2014/main" id="{F9C5EE05-2229-CB41-1817-077EF9F07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898" y="77790"/>
            <a:ext cx="3711178" cy="659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99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B0989-73B2-5B3A-9029-B6F10EBA7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67" y="1454529"/>
            <a:ext cx="1552575" cy="3830615"/>
          </a:xfrm>
        </p:spPr>
        <p:txBody>
          <a:bodyPr/>
          <a:lstStyle/>
          <a:p>
            <a:r>
              <a:rPr lang="en-US" dirty="0"/>
              <a:t>Tile Maps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D133E8-8A19-E68A-0321-674722403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3203" y="67165"/>
            <a:ext cx="8781230" cy="6723669"/>
          </a:xfrm>
        </p:spPr>
      </p:pic>
    </p:spTree>
    <p:extLst>
      <p:ext uri="{BB962C8B-B14F-4D97-AF65-F5344CB8AC3E}">
        <p14:creationId xmlns:p14="http://schemas.microsoft.com/office/powerpoint/2010/main" val="2183090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FB9B3-63B6-FD90-F2AB-165D0A68A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320" y="667009"/>
            <a:ext cx="2355637" cy="5208777"/>
          </a:xfrm>
        </p:spPr>
        <p:txBody>
          <a:bodyPr/>
          <a:lstStyle/>
          <a:p>
            <a:r>
              <a:rPr lang="en-US" dirty="0"/>
              <a:t>Tile signature from NEW Installs</a:t>
            </a:r>
          </a:p>
        </p:txBody>
      </p:sp>
      <p:pic>
        <p:nvPicPr>
          <p:cNvPr id="4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DC2E18F8-24A9-7206-2BDF-FAE7115BE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7989" y="113116"/>
            <a:ext cx="8654579" cy="6744884"/>
          </a:xfrm>
        </p:spPr>
      </p:pic>
    </p:spTree>
    <p:extLst>
      <p:ext uri="{BB962C8B-B14F-4D97-AF65-F5344CB8AC3E}">
        <p14:creationId xmlns:p14="http://schemas.microsoft.com/office/powerpoint/2010/main" val="467503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E6D92-6628-92FD-3E44-60891F4B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54" y="2766218"/>
            <a:ext cx="2574393" cy="1325563"/>
          </a:xfrm>
        </p:spPr>
        <p:txBody>
          <a:bodyPr/>
          <a:lstStyle/>
          <a:p>
            <a:r>
              <a:rPr lang="en-US" dirty="0"/>
              <a:t>Old Tile Signatures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FC3A99C-D9D6-A386-B28C-BA4A5DFE0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900" y="170630"/>
            <a:ext cx="9581100" cy="6334467"/>
          </a:xfr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45B2C9BB-5B5A-D2AA-20D8-25A58615F2FD}"/>
              </a:ext>
            </a:extLst>
          </p:cNvPr>
          <p:cNvSpPr/>
          <p:nvPr/>
        </p:nvSpPr>
        <p:spPr>
          <a:xfrm>
            <a:off x="10465278" y="4794455"/>
            <a:ext cx="1076288" cy="403188"/>
          </a:xfrm>
          <a:prstGeom prst="wedgeRectCallout">
            <a:avLst>
              <a:gd name="adj1" fmla="val -73240"/>
              <a:gd name="adj2" fmla="val -25339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Lines</a:t>
            </a:r>
          </a:p>
        </p:txBody>
      </p:sp>
    </p:spTree>
    <p:extLst>
      <p:ext uri="{BB962C8B-B14F-4D97-AF65-F5344CB8AC3E}">
        <p14:creationId xmlns:p14="http://schemas.microsoft.com/office/powerpoint/2010/main" val="3560685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B0242-B7EF-9A02-5F3E-32820A83D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5802"/>
            <a:ext cx="2613769" cy="2627457"/>
          </a:xfrm>
        </p:spPr>
        <p:txBody>
          <a:bodyPr/>
          <a:lstStyle/>
          <a:p>
            <a:r>
              <a:rPr lang="en-US" dirty="0"/>
              <a:t>Old tile signatures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3C0F85F-4EA6-7ACC-69CA-DEA4B42ED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4403" y="66826"/>
            <a:ext cx="9682132" cy="6552729"/>
          </a:xfr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53CF499E-AE2E-3C44-5A98-590CC5ACFB25}"/>
              </a:ext>
            </a:extLst>
          </p:cNvPr>
          <p:cNvSpPr/>
          <p:nvPr/>
        </p:nvSpPr>
        <p:spPr>
          <a:xfrm>
            <a:off x="9502752" y="3709425"/>
            <a:ext cx="1076288" cy="403188"/>
          </a:xfrm>
          <a:prstGeom prst="wedgeRectCallout">
            <a:avLst>
              <a:gd name="adj1" fmla="val -73240"/>
              <a:gd name="adj2" fmla="val -25339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Lines</a:t>
            </a:r>
          </a:p>
        </p:txBody>
      </p:sp>
    </p:spTree>
    <p:extLst>
      <p:ext uri="{BB962C8B-B14F-4D97-AF65-F5344CB8AC3E}">
        <p14:creationId xmlns:p14="http://schemas.microsoft.com/office/powerpoint/2010/main" val="1359703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AE0F72-94D1-BD51-AD0A-04D71DCE4F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623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A30396-FF20-14CB-3B02-6B5CEEED29C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45000"/>
            </a:schemeClr>
          </a:solidFill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Desktop Site Review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7CFA7-76AC-C7DC-2ABF-9298A6C0EB01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45000"/>
            </a:schemeClr>
          </a:solidFill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Efficient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Determine if field visit is even needed. 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Able to target questions or concerns with more knowledge of the site to review with landowner. 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 areas you need to focus on in field visit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 feature may not see on the ground</a:t>
            </a:r>
          </a:p>
          <a:p>
            <a:pPr lvl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Historic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landuse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changes, soil maps, biological records, easement or ownership interests, drainage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8720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EE648-3F69-1911-DC70-26B04821C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810" y="365125"/>
            <a:ext cx="1940001" cy="5571912"/>
          </a:xfrm>
        </p:spPr>
        <p:txBody>
          <a:bodyPr/>
          <a:lstStyle/>
          <a:p>
            <a:r>
              <a:rPr lang="en-US" dirty="0"/>
              <a:t>Finding Tile with Lidar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AA70E7-CBE2-1CB1-E124-F7CD891D1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9937" y="262963"/>
            <a:ext cx="10023884" cy="64486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0769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038BC-7ABB-A5E8-3C96-43FAF0A09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4" y="1308062"/>
            <a:ext cx="1869999" cy="4241876"/>
          </a:xfrm>
        </p:spPr>
        <p:txBody>
          <a:bodyPr/>
          <a:lstStyle/>
          <a:p>
            <a:r>
              <a:rPr lang="en-US" dirty="0"/>
              <a:t>Tile Outlets from Lidar</a:t>
            </a:r>
          </a:p>
        </p:txBody>
      </p:sp>
      <p:pic>
        <p:nvPicPr>
          <p:cNvPr id="9" name="Content Placeholder 8" descr="A picture containing green, painted, painting&#10;&#10;Description automatically generated">
            <a:extLst>
              <a:ext uri="{FF2B5EF4-FFF2-40B4-BE49-F238E27FC236}">
                <a16:creationId xmlns:a16="http://schemas.microsoft.com/office/drawing/2014/main" id="{FA242CFE-A350-07AD-711E-BF6E4EAEA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553" y="306146"/>
            <a:ext cx="10199920" cy="6462164"/>
          </a:xfr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12956998-A767-7719-3E16-818815943D25}"/>
              </a:ext>
            </a:extLst>
          </p:cNvPr>
          <p:cNvSpPr/>
          <p:nvPr/>
        </p:nvSpPr>
        <p:spPr>
          <a:xfrm>
            <a:off x="6877680" y="904874"/>
            <a:ext cx="1330044" cy="508290"/>
          </a:xfrm>
          <a:prstGeom prst="wedgeRectCallout">
            <a:avLst>
              <a:gd name="adj1" fmla="val -112269"/>
              <a:gd name="adj2" fmla="val 3981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Outlet Trench</a:t>
            </a:r>
          </a:p>
        </p:txBody>
      </p:sp>
    </p:spTree>
    <p:extLst>
      <p:ext uri="{BB962C8B-B14F-4D97-AF65-F5344CB8AC3E}">
        <p14:creationId xmlns:p14="http://schemas.microsoft.com/office/powerpoint/2010/main" val="3673493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CF7B6-10FB-FC5B-C162-395FF46F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4" y="1825625"/>
            <a:ext cx="1838095" cy="3384353"/>
          </a:xfrm>
        </p:spPr>
        <p:txBody>
          <a:bodyPr/>
          <a:lstStyle/>
          <a:p>
            <a:r>
              <a:rPr lang="en-US" dirty="0"/>
              <a:t>Tile Outlets from Air Photos</a:t>
            </a:r>
          </a:p>
        </p:txBody>
      </p:sp>
      <p:pic>
        <p:nvPicPr>
          <p:cNvPr id="5" name="Content Placeholder 4" descr="A picture containing text, grass&#10;&#10;Description automatically generated">
            <a:extLst>
              <a:ext uri="{FF2B5EF4-FFF2-40B4-BE49-F238E27FC236}">
                <a16:creationId xmlns:a16="http://schemas.microsoft.com/office/drawing/2014/main" id="{E1BFD8A4-88BC-176B-63DC-B407D3197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399" y="171831"/>
            <a:ext cx="10051979" cy="6395224"/>
          </a:xfr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F775E33C-48C9-2F0F-83F2-F47CCBCD262E}"/>
              </a:ext>
            </a:extLst>
          </p:cNvPr>
          <p:cNvSpPr/>
          <p:nvPr/>
        </p:nvSpPr>
        <p:spPr>
          <a:xfrm>
            <a:off x="6945388" y="769245"/>
            <a:ext cx="1330044" cy="508290"/>
          </a:xfrm>
          <a:prstGeom prst="wedgeRectCallout">
            <a:avLst>
              <a:gd name="adj1" fmla="val -112269"/>
              <a:gd name="adj2" fmla="val 3981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Outlet Trench</a:t>
            </a:r>
          </a:p>
        </p:txBody>
      </p:sp>
    </p:spTree>
    <p:extLst>
      <p:ext uri="{BB962C8B-B14F-4D97-AF65-F5344CB8AC3E}">
        <p14:creationId xmlns:p14="http://schemas.microsoft.com/office/powerpoint/2010/main" val="4273712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1CAD7-67F4-147B-040B-F6662CC69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456" y="-41760"/>
            <a:ext cx="11289632" cy="833658"/>
          </a:xfrm>
        </p:spPr>
        <p:txBody>
          <a:bodyPr>
            <a:normAutofit fontScale="90000"/>
          </a:bodyPr>
          <a:lstStyle/>
          <a:p>
            <a:r>
              <a:rPr lang="en-US" dirty="0"/>
              <a:t>Potential for Tile backup due to submerged outlet</a:t>
            </a:r>
          </a:p>
        </p:txBody>
      </p:sp>
      <p:pic>
        <p:nvPicPr>
          <p:cNvPr id="5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B27E1E6-4AF8-CA71-1C05-6C954E682B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56" y="670594"/>
            <a:ext cx="9953448" cy="6123218"/>
          </a:xfr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587F104F-6802-C7B4-BC15-4F1E5C574896}"/>
              </a:ext>
            </a:extLst>
          </p:cNvPr>
          <p:cNvSpPr/>
          <p:nvPr/>
        </p:nvSpPr>
        <p:spPr>
          <a:xfrm>
            <a:off x="6545170" y="2624296"/>
            <a:ext cx="1557551" cy="508290"/>
          </a:xfrm>
          <a:prstGeom prst="wedgeRectCallout">
            <a:avLst>
              <a:gd name="adj1" fmla="val -103561"/>
              <a:gd name="adj2" fmla="val 4067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Outlets here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CD72F997-346E-7649-FBBB-8861AABFA6F5}"/>
              </a:ext>
            </a:extLst>
          </p:cNvPr>
          <p:cNvSpPr/>
          <p:nvPr/>
        </p:nvSpPr>
        <p:spPr>
          <a:xfrm>
            <a:off x="2641835" y="3478058"/>
            <a:ext cx="1557551" cy="508290"/>
          </a:xfrm>
          <a:prstGeom prst="wedgeRectCallout">
            <a:avLst>
              <a:gd name="adj1" fmla="val 33517"/>
              <a:gd name="adj2" fmla="val -26661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Shallow here</a:t>
            </a:r>
          </a:p>
        </p:txBody>
      </p:sp>
    </p:spTree>
    <p:extLst>
      <p:ext uri="{BB962C8B-B14F-4D97-AF65-F5344CB8AC3E}">
        <p14:creationId xmlns:p14="http://schemas.microsoft.com/office/powerpoint/2010/main" val="2937184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D439-90F3-8373-B64D-661905E77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59" y="-33010"/>
            <a:ext cx="11629068" cy="864284"/>
          </a:xfrm>
        </p:spPr>
        <p:txBody>
          <a:bodyPr/>
          <a:lstStyle/>
          <a:p>
            <a:r>
              <a:rPr lang="en-US" dirty="0"/>
              <a:t>Potential for Tile backup due to submerged outlet</a:t>
            </a:r>
          </a:p>
        </p:txBody>
      </p:sp>
      <p:pic>
        <p:nvPicPr>
          <p:cNvPr id="5" name="Content Placeholder 4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60658A6B-693F-42B2-1242-CEBCAB4BF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453" y="674968"/>
            <a:ext cx="9872679" cy="6069483"/>
          </a:xfr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17C6FEA6-204F-41DB-CCC3-0A7268BF8E38}"/>
              </a:ext>
            </a:extLst>
          </p:cNvPr>
          <p:cNvSpPr/>
          <p:nvPr/>
        </p:nvSpPr>
        <p:spPr>
          <a:xfrm>
            <a:off x="1994135" y="3511395"/>
            <a:ext cx="2234965" cy="1236817"/>
          </a:xfrm>
          <a:prstGeom prst="wedgeRectCallout">
            <a:avLst>
              <a:gd name="adj1" fmla="val 37352"/>
              <a:gd name="adj2" fmla="val -13838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Shallow here</a:t>
            </a:r>
          </a:p>
          <a:p>
            <a:pPr algn="ctr"/>
            <a:r>
              <a:rPr lang="en-US" dirty="0"/>
              <a:t>2-3ft at most</a:t>
            </a:r>
          </a:p>
          <a:p>
            <a:pPr algn="ctr"/>
            <a:r>
              <a:rPr lang="en-US" dirty="0"/>
              <a:t>Minimum cover over tile about 2ft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44B15214-FE70-41F1-DBA6-AA8138225D06}"/>
              </a:ext>
            </a:extLst>
          </p:cNvPr>
          <p:cNvSpPr/>
          <p:nvPr/>
        </p:nvSpPr>
        <p:spPr>
          <a:xfrm>
            <a:off x="6750801" y="2606795"/>
            <a:ext cx="2209444" cy="582667"/>
          </a:xfrm>
          <a:prstGeom prst="wedgeRectCallout">
            <a:avLst>
              <a:gd name="adj1" fmla="val -83165"/>
              <a:gd name="adj2" fmla="val 3542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Outlets here</a:t>
            </a:r>
          </a:p>
          <a:p>
            <a:pPr algn="ctr"/>
            <a:r>
              <a:rPr lang="en-US" dirty="0"/>
              <a:t>Count contour lines</a:t>
            </a:r>
          </a:p>
        </p:txBody>
      </p:sp>
    </p:spTree>
    <p:extLst>
      <p:ext uri="{BB962C8B-B14F-4D97-AF65-F5344CB8AC3E}">
        <p14:creationId xmlns:p14="http://schemas.microsoft.com/office/powerpoint/2010/main" val="8755232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E82C-F43A-57EC-806D-922E6CD6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452" y="0"/>
            <a:ext cx="10515600" cy="798657"/>
          </a:xfrm>
        </p:spPr>
        <p:txBody>
          <a:bodyPr/>
          <a:lstStyle/>
          <a:p>
            <a:r>
              <a:rPr lang="en-US" dirty="0"/>
              <a:t>Co-Owned basins. Backing water over a line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5A20898-9FE4-603F-A607-F411297F0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803" y="666217"/>
            <a:ext cx="9404882" cy="6084591"/>
          </a:xfr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4C4C8570-4649-A697-750E-1E7F9464B478}"/>
              </a:ext>
            </a:extLst>
          </p:cNvPr>
          <p:cNvSpPr/>
          <p:nvPr/>
        </p:nvSpPr>
        <p:spPr>
          <a:xfrm>
            <a:off x="7472696" y="1714270"/>
            <a:ext cx="1773991" cy="852896"/>
          </a:xfrm>
          <a:prstGeom prst="wedgeRectCallout">
            <a:avLst>
              <a:gd name="adj1" fmla="val -103561"/>
              <a:gd name="adj2" fmla="val 4067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Enhancement back over the line here</a:t>
            </a:r>
          </a:p>
        </p:txBody>
      </p:sp>
    </p:spTree>
    <p:extLst>
      <p:ext uri="{BB962C8B-B14F-4D97-AF65-F5344CB8AC3E}">
        <p14:creationId xmlns:p14="http://schemas.microsoft.com/office/powerpoint/2010/main" val="2918128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4074D-F8D6-9FF2-CECA-CDD61A1A1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6991"/>
            <a:ext cx="10515600" cy="676153"/>
          </a:xfrm>
        </p:spPr>
        <p:txBody>
          <a:bodyPr>
            <a:normAutofit fontScale="90000"/>
          </a:bodyPr>
          <a:lstStyle/>
          <a:p>
            <a:r>
              <a:rPr lang="en-US" dirty="0"/>
              <a:t>Soils can impact restoration possibilities</a:t>
            </a:r>
          </a:p>
        </p:txBody>
      </p:sp>
      <p:pic>
        <p:nvPicPr>
          <p:cNvPr id="7" name="Content Placeholder 6" descr="A picture containing green&#10;&#10;Description automatically generated">
            <a:extLst>
              <a:ext uri="{FF2B5EF4-FFF2-40B4-BE49-F238E27FC236}">
                <a16:creationId xmlns:a16="http://schemas.microsoft.com/office/drawing/2014/main" id="{396DAB2E-69CC-3BB4-9181-5F405D6CA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98" y="631217"/>
            <a:ext cx="9326861" cy="6115217"/>
          </a:xfr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7D952CD3-C5BF-CFDE-ECC3-C200F8D445E7}"/>
              </a:ext>
            </a:extLst>
          </p:cNvPr>
          <p:cNvSpPr/>
          <p:nvPr/>
        </p:nvSpPr>
        <p:spPr>
          <a:xfrm>
            <a:off x="5986185" y="2286381"/>
            <a:ext cx="1773991" cy="852896"/>
          </a:xfrm>
          <a:prstGeom prst="wedgeRectCallout">
            <a:avLst>
              <a:gd name="adj1" fmla="val -103561"/>
              <a:gd name="adj2" fmla="val 4067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Appears to have some hydrology</a:t>
            </a:r>
          </a:p>
        </p:txBody>
      </p:sp>
    </p:spTree>
    <p:extLst>
      <p:ext uri="{BB962C8B-B14F-4D97-AF65-F5344CB8AC3E}">
        <p14:creationId xmlns:p14="http://schemas.microsoft.com/office/powerpoint/2010/main" val="1825323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6C012-7498-C1CB-1DAB-404FC3AA6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842" y="0"/>
            <a:ext cx="10515600" cy="724280"/>
          </a:xfrm>
        </p:spPr>
        <p:txBody>
          <a:bodyPr/>
          <a:lstStyle/>
          <a:p>
            <a:r>
              <a:rPr lang="en-US" dirty="0"/>
              <a:t>Soils can impact restoration possibilities</a:t>
            </a:r>
          </a:p>
        </p:txBody>
      </p:sp>
      <p:pic>
        <p:nvPicPr>
          <p:cNvPr id="5" name="Content Placeholder 4" descr="A close-up of a painting&#10;&#10;Description automatically generated with low confidence">
            <a:extLst>
              <a:ext uri="{FF2B5EF4-FFF2-40B4-BE49-F238E27FC236}">
                <a16:creationId xmlns:a16="http://schemas.microsoft.com/office/drawing/2014/main" id="{EB0218AF-0F96-4ADD-093F-55B31CF91C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739" y="648717"/>
            <a:ext cx="9656188" cy="6153052"/>
          </a:xfr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AD13765B-0D3E-FF77-A73D-7A07B51C807C}"/>
              </a:ext>
            </a:extLst>
          </p:cNvPr>
          <p:cNvSpPr/>
          <p:nvPr/>
        </p:nvSpPr>
        <p:spPr>
          <a:xfrm>
            <a:off x="6763670" y="2071227"/>
            <a:ext cx="1906016" cy="1195185"/>
          </a:xfrm>
          <a:prstGeom prst="wedgeRectCallout">
            <a:avLst>
              <a:gd name="adj1" fmla="val -103561"/>
              <a:gd name="adj2" fmla="val 4067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Has some topographic depression. </a:t>
            </a:r>
          </a:p>
          <a:p>
            <a:pPr algn="ctr"/>
            <a:r>
              <a:rPr lang="en-US" dirty="0"/>
              <a:t>Can we enhance?</a:t>
            </a:r>
          </a:p>
        </p:txBody>
      </p:sp>
    </p:spTree>
    <p:extLst>
      <p:ext uri="{BB962C8B-B14F-4D97-AF65-F5344CB8AC3E}">
        <p14:creationId xmlns:p14="http://schemas.microsoft.com/office/powerpoint/2010/main" val="38598512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61387-C813-4BDF-332C-315986332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967" y="0"/>
            <a:ext cx="10515600" cy="724280"/>
          </a:xfrm>
        </p:spPr>
        <p:txBody>
          <a:bodyPr/>
          <a:lstStyle/>
          <a:p>
            <a:r>
              <a:rPr lang="en-US" dirty="0"/>
              <a:t>Soils can impact restoration possibilities</a:t>
            </a:r>
          </a:p>
        </p:txBody>
      </p:sp>
      <p:pic>
        <p:nvPicPr>
          <p:cNvPr id="5" name="Content Placeholder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3287E1AA-E405-B813-1954-A33F60C0F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772" y="670593"/>
            <a:ext cx="9421535" cy="6128342"/>
          </a:xfr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E4C9FDF0-832C-69D0-6111-1CB32F7732FD}"/>
              </a:ext>
            </a:extLst>
          </p:cNvPr>
          <p:cNvSpPr/>
          <p:nvPr/>
        </p:nvSpPr>
        <p:spPr>
          <a:xfrm>
            <a:off x="1618794" y="1233784"/>
            <a:ext cx="2021305" cy="923150"/>
          </a:xfrm>
          <a:prstGeom prst="wedgeRectCallout">
            <a:avLst>
              <a:gd name="adj1" fmla="val 91579"/>
              <a:gd name="adj2" fmla="val 14329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Sand/Gravel. Sediment removal could drain it</a:t>
            </a:r>
          </a:p>
        </p:txBody>
      </p:sp>
    </p:spTree>
    <p:extLst>
      <p:ext uri="{BB962C8B-B14F-4D97-AF65-F5344CB8AC3E}">
        <p14:creationId xmlns:p14="http://schemas.microsoft.com/office/powerpoint/2010/main" val="13262619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C1982-BFCF-806C-F2DB-F3A2EE364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 level / Water table Influence</a:t>
            </a:r>
            <a:br>
              <a:rPr lang="en-US" dirty="0"/>
            </a:br>
            <a:r>
              <a:rPr lang="en-US" dirty="0"/>
              <a:t>-Water in gravel pit indicates water table</a:t>
            </a:r>
          </a:p>
        </p:txBody>
      </p:sp>
      <p:pic>
        <p:nvPicPr>
          <p:cNvPr id="5" name="Content Placeholder 4" descr="A picture containing indoor, vegetable&#10;&#10;Description automatically generated">
            <a:extLst>
              <a:ext uri="{FF2B5EF4-FFF2-40B4-BE49-F238E27FC236}">
                <a16:creationId xmlns:a16="http://schemas.microsoft.com/office/drawing/2014/main" id="{A84439B2-0318-D260-726C-A90B37D93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34" y="1603522"/>
            <a:ext cx="6363341" cy="5087791"/>
          </a:xfrm>
        </p:spPr>
      </p:pic>
      <p:pic>
        <p:nvPicPr>
          <p:cNvPr id="7" name="Picture 6" descr="A picture containing building, green, old, painting&#10;&#10;Description automatically generated">
            <a:extLst>
              <a:ext uri="{FF2B5EF4-FFF2-40B4-BE49-F238E27FC236}">
                <a16:creationId xmlns:a16="http://schemas.microsoft.com/office/drawing/2014/main" id="{50751241-6223-686F-350B-F0BBC6E33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580" y="2844690"/>
            <a:ext cx="6991046" cy="3930650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01E32C4D-97CC-1280-5D51-57F30424A678}"/>
              </a:ext>
            </a:extLst>
          </p:cNvPr>
          <p:cNvSpPr/>
          <p:nvPr/>
        </p:nvSpPr>
        <p:spPr>
          <a:xfrm>
            <a:off x="3658622" y="4618836"/>
            <a:ext cx="893820" cy="476378"/>
          </a:xfrm>
          <a:prstGeom prst="wedgeRectCallout">
            <a:avLst>
              <a:gd name="adj1" fmla="val -45571"/>
              <a:gd name="adj2" fmla="val -17898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Water Table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D89FBAC4-7BF3-C40A-82B8-3E1F63BE0008}"/>
              </a:ext>
            </a:extLst>
          </p:cNvPr>
          <p:cNvSpPr/>
          <p:nvPr/>
        </p:nvSpPr>
        <p:spPr>
          <a:xfrm>
            <a:off x="9835304" y="5350248"/>
            <a:ext cx="893820" cy="476378"/>
          </a:xfrm>
          <a:prstGeom prst="wedgeRectCallout">
            <a:avLst>
              <a:gd name="adj1" fmla="val -45571"/>
              <a:gd name="adj2" fmla="val -17898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Water Table</a:t>
            </a:r>
          </a:p>
        </p:txBody>
      </p:sp>
    </p:spTree>
    <p:extLst>
      <p:ext uri="{BB962C8B-B14F-4D97-AF65-F5344CB8AC3E}">
        <p14:creationId xmlns:p14="http://schemas.microsoft.com/office/powerpoint/2010/main" val="1038968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21721-77F7-5E9C-8756-8A431784E43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  <a:alpha val="77000"/>
            </a:schemeClr>
          </a:solidFill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Gather data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C1173-316E-5189-CBFA-6F1F8DB8BF8C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5">
              <a:lumMod val="40000"/>
              <a:lumOff val="60000"/>
              <a:alpha val="48000"/>
            </a:schemeClr>
          </a:solidFill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Tutorials here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http://skralston.com/USFWS/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ArcPro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tutorial has many data sources for MN listed.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 a template map so you don’t have to recreate every time you have a new project. Preload with everything needed.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Utilize AGOL data when possible. Many online sources.</a:t>
            </a:r>
          </a:p>
        </p:txBody>
      </p:sp>
    </p:spTree>
    <p:extLst>
      <p:ext uri="{BB962C8B-B14F-4D97-AF65-F5344CB8AC3E}">
        <p14:creationId xmlns:p14="http://schemas.microsoft.com/office/powerpoint/2010/main" val="34190886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57CC6-5A86-905B-9BC4-BA28D4076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Spring Seepage – Slope Wetlands  Adjacent to steep slopes</a:t>
            </a:r>
          </a:p>
        </p:txBody>
      </p:sp>
      <p:pic>
        <p:nvPicPr>
          <p:cNvPr id="9" name="Content Placeholder 8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227CA523-B3F7-C25D-DE57-3CB9960A1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60" y="1778000"/>
            <a:ext cx="6358140" cy="4123349"/>
          </a:xfrm>
        </p:spPr>
      </p:pic>
      <p:pic>
        <p:nvPicPr>
          <p:cNvPr id="11" name="Picture 10" descr="A picture containing concrete&#10;&#10;Description automatically generated">
            <a:extLst>
              <a:ext uri="{FF2B5EF4-FFF2-40B4-BE49-F238E27FC236}">
                <a16:creationId xmlns:a16="http://schemas.microsoft.com/office/drawing/2014/main" id="{B0C6391A-C830-5860-F22D-3971820B5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590" y="2444956"/>
            <a:ext cx="6510540" cy="4265156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1D7AC283-D8C3-A1D9-DABB-2E17DA589CD2}"/>
              </a:ext>
            </a:extLst>
          </p:cNvPr>
          <p:cNvSpPr/>
          <p:nvPr/>
        </p:nvSpPr>
        <p:spPr>
          <a:xfrm>
            <a:off x="7280191" y="5253443"/>
            <a:ext cx="1557551" cy="508290"/>
          </a:xfrm>
          <a:prstGeom prst="wedgeRectCallout">
            <a:avLst>
              <a:gd name="adj1" fmla="val -69292"/>
              <a:gd name="adj2" fmla="val -22787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Look for springs here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69116B4B-0CF2-413E-A1D6-1CF568E1B189}"/>
              </a:ext>
            </a:extLst>
          </p:cNvPr>
          <p:cNvSpPr/>
          <p:nvPr/>
        </p:nvSpPr>
        <p:spPr>
          <a:xfrm>
            <a:off x="2598084" y="4635822"/>
            <a:ext cx="1557551" cy="508290"/>
          </a:xfrm>
          <a:prstGeom prst="wedgeRectCallout">
            <a:avLst>
              <a:gd name="adj1" fmla="val -69292"/>
              <a:gd name="adj2" fmla="val -22787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Look for springs here</a:t>
            </a:r>
          </a:p>
        </p:txBody>
      </p:sp>
    </p:spTree>
    <p:extLst>
      <p:ext uri="{BB962C8B-B14F-4D97-AF65-F5344CB8AC3E}">
        <p14:creationId xmlns:p14="http://schemas.microsoft.com/office/powerpoint/2010/main" val="16719420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8F25E-9C5C-38C3-DBF2-36CC9EC4B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198" y="0"/>
            <a:ext cx="10515600" cy="69365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Oxbows – Stream meander cut-off’s</a:t>
            </a:r>
          </a:p>
        </p:txBody>
      </p:sp>
      <p:pic>
        <p:nvPicPr>
          <p:cNvPr id="5" name="Content Placeholder 4" descr="A picture containing plant&#10;&#10;Description automatically generated">
            <a:extLst>
              <a:ext uri="{FF2B5EF4-FFF2-40B4-BE49-F238E27FC236}">
                <a16:creationId xmlns:a16="http://schemas.microsoft.com/office/drawing/2014/main" id="{97365698-ED0D-2DD1-0B6E-91DF4D7E5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370" y="574341"/>
            <a:ext cx="9436630" cy="6198344"/>
          </a:xfr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F2585216-4B0A-9DEA-9815-87B2F66AEA4B}"/>
              </a:ext>
            </a:extLst>
          </p:cNvPr>
          <p:cNvSpPr/>
          <p:nvPr/>
        </p:nvSpPr>
        <p:spPr>
          <a:xfrm>
            <a:off x="171719" y="2020229"/>
            <a:ext cx="1881302" cy="797348"/>
          </a:xfrm>
          <a:prstGeom prst="wedgeRectCallout">
            <a:avLst>
              <a:gd name="adj1" fmla="val 31871"/>
              <a:gd name="adj2" fmla="val 14689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Away from active channel migration</a:t>
            </a:r>
          </a:p>
        </p:txBody>
      </p:sp>
    </p:spTree>
    <p:extLst>
      <p:ext uri="{BB962C8B-B14F-4D97-AF65-F5344CB8AC3E}">
        <p14:creationId xmlns:p14="http://schemas.microsoft.com/office/powerpoint/2010/main" val="6628840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40D8D-8499-1C30-ED3F-E5EFEC679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0"/>
            <a:ext cx="10515600" cy="728655"/>
          </a:xfrm>
        </p:spPr>
        <p:txBody>
          <a:bodyPr/>
          <a:lstStyle/>
          <a:p>
            <a:r>
              <a:rPr lang="en-US" dirty="0"/>
              <a:t>Oxbows – Stream meander cut-off’s</a:t>
            </a:r>
          </a:p>
        </p:txBody>
      </p:sp>
      <p:pic>
        <p:nvPicPr>
          <p:cNvPr id="5" name="Content Placeholder 4" descr="A picture containing green&#10;&#10;Description automatically generated">
            <a:extLst>
              <a:ext uri="{FF2B5EF4-FFF2-40B4-BE49-F238E27FC236}">
                <a16:creationId xmlns:a16="http://schemas.microsoft.com/office/drawing/2014/main" id="{0234D3C6-C3A6-0BC9-7520-A0F089543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557" y="613716"/>
            <a:ext cx="9280536" cy="6189594"/>
          </a:xfr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4BAC38C8-8762-547D-08C3-D1F851D630A2}"/>
              </a:ext>
            </a:extLst>
          </p:cNvPr>
          <p:cNvSpPr/>
          <p:nvPr/>
        </p:nvSpPr>
        <p:spPr>
          <a:xfrm>
            <a:off x="441888" y="2090231"/>
            <a:ext cx="1881302" cy="797348"/>
          </a:xfrm>
          <a:prstGeom prst="wedgeRectCallout">
            <a:avLst>
              <a:gd name="adj1" fmla="val 31871"/>
              <a:gd name="adj2" fmla="val 14689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Away from active channel migration</a:t>
            </a:r>
          </a:p>
        </p:txBody>
      </p:sp>
    </p:spTree>
    <p:extLst>
      <p:ext uri="{BB962C8B-B14F-4D97-AF65-F5344CB8AC3E}">
        <p14:creationId xmlns:p14="http://schemas.microsoft.com/office/powerpoint/2010/main" val="5459094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B81462-6721-F66D-7613-3B213B2DEA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6805213" y="2177647"/>
            <a:ext cx="2845604" cy="58705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AD2FF9-D679-6824-DE9F-C47E24133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Cut/Fill Modeling – Dike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E8F2C-A0B9-4270-BFB8-220CDE418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A0768-D7D6-74B3-0E8A-EA5F9C897E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869209" y="96430"/>
            <a:ext cx="2892567" cy="5878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732683-0012-E403-ABDB-BA74D4566F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656" b="46755"/>
          <a:stretch/>
        </p:blipFill>
        <p:spPr bwMode="auto">
          <a:xfrm>
            <a:off x="6254750" y="1825624"/>
            <a:ext cx="5187135" cy="10893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330472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ass&#10;&#10;Description automatically generated">
            <a:extLst>
              <a:ext uri="{FF2B5EF4-FFF2-40B4-BE49-F238E27FC236}">
                <a16:creationId xmlns:a16="http://schemas.microsoft.com/office/drawing/2014/main" id="{B3BF6F06-FE44-B75F-50C3-498CF148A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0" y="86761"/>
            <a:ext cx="12095039" cy="668447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5A8B67-9A29-D43B-6B6A-96C287A2C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302566" cy="128867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Dike Positioning</a:t>
            </a: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2EA60431-A954-9E3C-DE95-863C86E01682}"/>
              </a:ext>
            </a:extLst>
          </p:cNvPr>
          <p:cNvSpPr/>
          <p:nvPr/>
        </p:nvSpPr>
        <p:spPr>
          <a:xfrm>
            <a:off x="9690888" y="5508275"/>
            <a:ext cx="1631921" cy="713145"/>
          </a:xfrm>
          <a:prstGeom prst="wedgeRectCallout">
            <a:avLst>
              <a:gd name="adj1" fmla="val -68310"/>
              <a:gd name="adj2" fmla="val -1221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Traditional</a:t>
            </a:r>
          </a:p>
          <a:p>
            <a:pPr algn="ctr"/>
            <a:r>
              <a:rPr lang="en-US" dirty="0"/>
              <a:t>Impoundment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62FE7E8A-9726-681A-17EC-8CC58F0B204B}"/>
              </a:ext>
            </a:extLst>
          </p:cNvPr>
          <p:cNvSpPr/>
          <p:nvPr/>
        </p:nvSpPr>
        <p:spPr>
          <a:xfrm>
            <a:off x="1937447" y="4838882"/>
            <a:ext cx="1921409" cy="511160"/>
          </a:xfrm>
          <a:prstGeom prst="wedgeRectCallout">
            <a:avLst>
              <a:gd name="adj1" fmla="val -129704"/>
              <a:gd name="adj2" fmla="val 6618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Road Separation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C7FF8237-9056-2E4C-663E-48508F7E7F03}"/>
              </a:ext>
            </a:extLst>
          </p:cNvPr>
          <p:cNvSpPr/>
          <p:nvPr/>
        </p:nvSpPr>
        <p:spPr>
          <a:xfrm>
            <a:off x="7906567" y="5944329"/>
            <a:ext cx="1631921" cy="713145"/>
          </a:xfrm>
          <a:prstGeom prst="wedgeRectCallout">
            <a:avLst>
              <a:gd name="adj1" fmla="val -85200"/>
              <a:gd name="adj2" fmla="val -7615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Property line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88B2DED8-AD3C-8203-610C-AB9BEBC6D465}"/>
              </a:ext>
            </a:extLst>
          </p:cNvPr>
          <p:cNvSpPr/>
          <p:nvPr/>
        </p:nvSpPr>
        <p:spPr>
          <a:xfrm>
            <a:off x="266152" y="1881301"/>
            <a:ext cx="1317642" cy="362406"/>
          </a:xfrm>
          <a:prstGeom prst="wedgeRectCallout">
            <a:avLst>
              <a:gd name="adj1" fmla="val 44770"/>
              <a:gd name="adj2" fmla="val 20034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Bench</a:t>
            </a:r>
          </a:p>
        </p:txBody>
      </p:sp>
    </p:spTree>
    <p:extLst>
      <p:ext uri="{BB962C8B-B14F-4D97-AF65-F5344CB8AC3E}">
        <p14:creationId xmlns:p14="http://schemas.microsoft.com/office/powerpoint/2010/main" val="8008185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road&#10;&#10;Description automatically generated with low confidence">
            <a:extLst>
              <a:ext uri="{FF2B5EF4-FFF2-40B4-BE49-F238E27FC236}">
                <a16:creationId xmlns:a16="http://schemas.microsoft.com/office/drawing/2014/main" id="{ABFDD7DB-FA27-50FE-EE5E-7315CC885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3" y="120613"/>
            <a:ext cx="12090173" cy="668178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413B84-E31F-73AD-4779-F1207D8C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38625" cy="1344613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Dike Positioning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3889D1ED-BA90-A47E-F309-98982462ED3C}"/>
              </a:ext>
            </a:extLst>
          </p:cNvPr>
          <p:cNvSpPr/>
          <p:nvPr/>
        </p:nvSpPr>
        <p:spPr>
          <a:xfrm>
            <a:off x="9690888" y="5508275"/>
            <a:ext cx="1631921" cy="713145"/>
          </a:xfrm>
          <a:prstGeom prst="wedgeRectCallout">
            <a:avLst>
              <a:gd name="adj1" fmla="val -68310"/>
              <a:gd name="adj2" fmla="val -1221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Traditional</a:t>
            </a:r>
          </a:p>
          <a:p>
            <a:pPr algn="ctr"/>
            <a:r>
              <a:rPr lang="en-US" dirty="0"/>
              <a:t>Impoundment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3E3DDA20-576D-2377-66FE-3FD8B01B95DE}"/>
              </a:ext>
            </a:extLst>
          </p:cNvPr>
          <p:cNvSpPr/>
          <p:nvPr/>
        </p:nvSpPr>
        <p:spPr>
          <a:xfrm>
            <a:off x="1937447" y="4838882"/>
            <a:ext cx="1921409" cy="511160"/>
          </a:xfrm>
          <a:prstGeom prst="wedgeRectCallout">
            <a:avLst>
              <a:gd name="adj1" fmla="val -129704"/>
              <a:gd name="adj2" fmla="val 6618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Road Separation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3EB24720-E975-EBB4-A73F-37A421D2FE53}"/>
              </a:ext>
            </a:extLst>
          </p:cNvPr>
          <p:cNvSpPr/>
          <p:nvPr/>
        </p:nvSpPr>
        <p:spPr>
          <a:xfrm>
            <a:off x="7906567" y="5944329"/>
            <a:ext cx="1631921" cy="713145"/>
          </a:xfrm>
          <a:prstGeom prst="wedgeRectCallout">
            <a:avLst>
              <a:gd name="adj1" fmla="val -85200"/>
              <a:gd name="adj2" fmla="val -7615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Property line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11CAE7BF-F5D1-DCF9-D40B-1EE94FFF436B}"/>
              </a:ext>
            </a:extLst>
          </p:cNvPr>
          <p:cNvSpPr/>
          <p:nvPr/>
        </p:nvSpPr>
        <p:spPr>
          <a:xfrm>
            <a:off x="266152" y="1881301"/>
            <a:ext cx="1317642" cy="362406"/>
          </a:xfrm>
          <a:prstGeom prst="wedgeRectCallout">
            <a:avLst>
              <a:gd name="adj1" fmla="val 44770"/>
              <a:gd name="adj2" fmla="val 20034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Bench</a:t>
            </a:r>
          </a:p>
        </p:txBody>
      </p:sp>
    </p:spTree>
    <p:extLst>
      <p:ext uri="{BB962C8B-B14F-4D97-AF65-F5344CB8AC3E}">
        <p14:creationId xmlns:p14="http://schemas.microsoft.com/office/powerpoint/2010/main" val="23235199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A1606539-3B93-4E1B-8A5D-8F1695D25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633" y="0"/>
            <a:ext cx="5299363" cy="6858000"/>
          </a:xfrm>
        </p:spPr>
      </p:pic>
      <p:pic>
        <p:nvPicPr>
          <p:cNvPr id="6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50E171E-E09F-D72A-72DC-03BBA9C824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06" y="1"/>
            <a:ext cx="5299362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B25224-6409-050D-CC8F-3E77F1463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863" y="-196849"/>
            <a:ext cx="3490913" cy="122555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 Products</a:t>
            </a:r>
          </a:p>
        </p:txBody>
      </p:sp>
    </p:spTree>
    <p:extLst>
      <p:ext uri="{BB962C8B-B14F-4D97-AF65-F5344CB8AC3E}">
        <p14:creationId xmlns:p14="http://schemas.microsoft.com/office/powerpoint/2010/main" val="2129600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7135E-9286-7FEE-3FA1-AAF699E7D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Products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B09689-1531-CA54-6AC5-B2B2EDDAD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 Photos and Topo Helpful</a:t>
            </a:r>
          </a:p>
          <a:p>
            <a:r>
              <a:rPr lang="en-US" dirty="0"/>
              <a:t>Identify main features &amp; Potentials</a:t>
            </a:r>
          </a:p>
          <a:p>
            <a:r>
              <a:rPr lang="en-US" dirty="0"/>
              <a:t>Acres Helpful</a:t>
            </a:r>
          </a:p>
          <a:p>
            <a:r>
              <a:rPr lang="en-US" dirty="0"/>
              <a:t>Cartographic Components</a:t>
            </a:r>
          </a:p>
          <a:p>
            <a:pPr lvl="1"/>
            <a:r>
              <a:rPr lang="en-US" dirty="0"/>
              <a:t>Title – Name &amp; Location</a:t>
            </a:r>
          </a:p>
          <a:p>
            <a:pPr lvl="1"/>
            <a:r>
              <a:rPr lang="en-US" dirty="0"/>
              <a:t>Legend</a:t>
            </a:r>
          </a:p>
          <a:p>
            <a:pPr lvl="1"/>
            <a:r>
              <a:rPr lang="en-US" dirty="0"/>
              <a:t>Compass &amp; Scale</a:t>
            </a:r>
          </a:p>
          <a:p>
            <a:pPr lvl="1"/>
            <a:r>
              <a:rPr lang="en-US" dirty="0"/>
              <a:t>Contact Info</a:t>
            </a:r>
          </a:p>
          <a:p>
            <a:pPr lvl="1"/>
            <a:r>
              <a:rPr lang="en-US" dirty="0"/>
              <a:t>Labels</a:t>
            </a:r>
          </a:p>
          <a:p>
            <a:pPr lvl="1"/>
            <a:endParaRPr lang="en-US" dirty="0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0B889C4E-9577-E190-4691-B6DA6AC465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350" y="121304"/>
            <a:ext cx="5111894" cy="661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051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7AD8-4E15-7818-D429-69AE0F344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AGOL Database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D7606-DED3-BBC4-018E-E70C30424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441" y="1735138"/>
            <a:ext cx="6986588" cy="4351338"/>
          </a:xfrm>
        </p:spPr>
        <p:txBody>
          <a:bodyPr/>
          <a:lstStyle/>
          <a:p>
            <a:r>
              <a:rPr lang="en-US" dirty="0"/>
              <a:t>Central Database</a:t>
            </a:r>
          </a:p>
          <a:p>
            <a:r>
              <a:rPr lang="en-US" dirty="0"/>
              <a:t>Available across multiple platforms</a:t>
            </a:r>
          </a:p>
          <a:p>
            <a:r>
              <a:rPr lang="en-US" dirty="0"/>
              <a:t>Multiple users simultaneous</a:t>
            </a:r>
          </a:p>
          <a:p>
            <a:r>
              <a:rPr lang="en-US" dirty="0"/>
              <a:t>Standardized collection</a:t>
            </a:r>
          </a:p>
          <a:p>
            <a:r>
              <a:rPr lang="en-US" dirty="0"/>
              <a:t>Control Permissions</a:t>
            </a:r>
          </a:p>
          <a:p>
            <a:r>
              <a:rPr lang="en-US" dirty="0"/>
              <a:t>Entire dataset available at any time anywhere</a:t>
            </a:r>
          </a:p>
          <a:p>
            <a:r>
              <a:rPr lang="en-US" dirty="0"/>
              <a:t>Streamlines Office and Field integration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1EC178-1E9B-6A73-F1AD-37D66FCCC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943" y="365125"/>
            <a:ext cx="4568129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089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2E978-A99D-EE3E-CC26-A381EB1FA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425" y="186530"/>
            <a:ext cx="3838575" cy="801688"/>
          </a:xfrm>
        </p:spPr>
        <p:txBody>
          <a:bodyPr/>
          <a:lstStyle/>
          <a:p>
            <a:r>
              <a:rPr lang="en-US" dirty="0"/>
              <a:t>AGOL Platforms</a:t>
            </a: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5D9DAA6-572A-1EB4-FDF4-2EFD790FCB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87" y="815973"/>
            <a:ext cx="6666873" cy="4122739"/>
          </a:xfrm>
          <a:prstGeom prst="rect">
            <a:avLst/>
          </a:prstGeom>
        </p:spPr>
      </p:pic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184BFAB-A10B-1A01-3A6C-2C1542ABA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684" y="2224088"/>
            <a:ext cx="5607810" cy="4351338"/>
          </a:xfrm>
        </p:spPr>
      </p:pic>
      <p:pic>
        <p:nvPicPr>
          <p:cNvPr id="9" name="Picture 8" descr="A screenshot of a map&#10;&#10;Description automatically generated with low confidence">
            <a:extLst>
              <a:ext uri="{FF2B5EF4-FFF2-40B4-BE49-F238E27FC236}">
                <a16:creationId xmlns:a16="http://schemas.microsoft.com/office/drawing/2014/main" id="{060F7E5E-00C7-8E6E-C62A-5CF1ACABA5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950" y="90488"/>
            <a:ext cx="2494075" cy="499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81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CD26E-E2A2-809B-98C6-E3506B82643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  <a:alpha val="35000"/>
            </a:schemeClr>
          </a:solidFill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 photos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404BB-5476-5038-E974-49E209A2C43C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5">
              <a:lumMod val="40000"/>
              <a:lumOff val="60000"/>
              <a:alpha val="35000"/>
            </a:schemeClr>
          </a:solidFill>
        </p:spPr>
        <p:txBody>
          <a:bodyPr/>
          <a:lstStyle/>
          <a:p>
            <a:r>
              <a:rPr lang="en-US" b="1" dirty="0"/>
              <a:t>As many years as possible</a:t>
            </a:r>
          </a:p>
          <a:p>
            <a:r>
              <a:rPr lang="en-US" b="1" dirty="0"/>
              <a:t>See changes through time</a:t>
            </a:r>
          </a:p>
          <a:p>
            <a:r>
              <a:rPr lang="en-US" b="1" dirty="0"/>
              <a:t>Specific years when a change was made</a:t>
            </a:r>
          </a:p>
          <a:p>
            <a:r>
              <a:rPr lang="en-US" b="1" dirty="0"/>
              <a:t>Wet and dry cycles or seasons change visibility or show minimum or maximum extent of water</a:t>
            </a:r>
          </a:p>
          <a:p>
            <a:r>
              <a:rPr lang="en-US" b="1" dirty="0"/>
              <a:t>Large scale mapping</a:t>
            </a:r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606022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E0767-6EF5-DE62-46FA-4FDA0D345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2418"/>
          </a:xfrm>
        </p:spPr>
        <p:txBody>
          <a:bodyPr/>
          <a:lstStyle/>
          <a:p>
            <a:pPr algn="ctr"/>
            <a:r>
              <a:rPr lang="en-US" dirty="0"/>
              <a:t>Use Learning Resources! </a:t>
            </a:r>
          </a:p>
        </p:txBody>
      </p:sp>
      <p:pic>
        <p:nvPicPr>
          <p:cNvPr id="5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8A2B7F24-9824-14E4-F7B0-1EA9DE107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9401" y="1315957"/>
            <a:ext cx="9121548" cy="5542043"/>
          </a:xfrm>
        </p:spPr>
      </p:pic>
    </p:spTree>
    <p:extLst>
      <p:ext uri="{BB962C8B-B14F-4D97-AF65-F5344CB8AC3E}">
        <p14:creationId xmlns:p14="http://schemas.microsoft.com/office/powerpoint/2010/main" val="30975882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7A9E9-40E2-F635-4287-0211F4DD2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Wetland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75267-CD99-4954-7A6A-BEF2629A7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53150" cy="4351338"/>
          </a:xfrm>
        </p:spPr>
        <p:txBody>
          <a:bodyPr/>
          <a:lstStyle/>
          <a:p>
            <a:r>
              <a:rPr lang="en-US" dirty="0"/>
              <a:t>Design can get complicated. More than a short presentation can offer. </a:t>
            </a:r>
          </a:p>
          <a:p>
            <a:r>
              <a:rPr lang="en-US" dirty="0"/>
              <a:t>Biologist become Engineers </a:t>
            </a:r>
          </a:p>
          <a:p>
            <a:r>
              <a:rPr lang="en-US" dirty="0"/>
              <a:t>Job Shadow &amp; Review Previous Work</a:t>
            </a:r>
          </a:p>
          <a:p>
            <a:r>
              <a:rPr lang="en-US" dirty="0"/>
              <a:t>Always consider liability first. Design within your comfort.</a:t>
            </a:r>
          </a:p>
          <a:p>
            <a:r>
              <a:rPr lang="en-US" dirty="0"/>
              <a:t>Where will water go either in outlet or ponding area? Impacts?</a:t>
            </a:r>
          </a:p>
          <a:p>
            <a:r>
              <a:rPr lang="en-US" dirty="0"/>
              <a:t>If in doubt, overbuild.</a:t>
            </a:r>
          </a:p>
          <a:p>
            <a:endParaRPr lang="en-US" dirty="0"/>
          </a:p>
        </p:txBody>
      </p:sp>
      <p:pic>
        <p:nvPicPr>
          <p:cNvPr id="5" name="Picture 4" descr="A picture containing sky, outdoor, farm machine, outdoor object&#10;&#10;Description automatically generated">
            <a:extLst>
              <a:ext uri="{FF2B5EF4-FFF2-40B4-BE49-F238E27FC236}">
                <a16:creationId xmlns:a16="http://schemas.microsoft.com/office/drawing/2014/main" id="{3FE9822E-7E8E-4720-DC3F-1930646862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1928" y="0"/>
            <a:ext cx="4276091" cy="4246304"/>
          </a:xfrm>
          <a:prstGeom prst="rect">
            <a:avLst/>
          </a:prstGeom>
        </p:spPr>
      </p:pic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E7D0EDBF-E012-3510-F3B0-5B43273B1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427" y="4381241"/>
            <a:ext cx="5469573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085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E9B08-6FED-6730-83F2-CC7C9CA57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Standards/Minimums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2164A-85E7-64C3-D186-5753728F0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5291"/>
            <a:ext cx="10515600" cy="5077098"/>
          </a:xfrm>
        </p:spPr>
        <p:txBody>
          <a:bodyPr>
            <a:normAutofit/>
          </a:bodyPr>
          <a:lstStyle/>
          <a:p>
            <a:r>
              <a:rPr lang="en-US" dirty="0"/>
              <a:t>Ditch Plug</a:t>
            </a:r>
          </a:p>
          <a:p>
            <a:pPr lvl="1"/>
            <a:r>
              <a:rPr lang="en-US" dirty="0"/>
              <a:t>Minimum 30ft fill length. </a:t>
            </a:r>
          </a:p>
          <a:p>
            <a:pPr lvl="1"/>
            <a:r>
              <a:rPr lang="en-US" dirty="0"/>
              <a:t>Always opt for complete ditch fill if possible</a:t>
            </a:r>
          </a:p>
          <a:p>
            <a:r>
              <a:rPr lang="en-US" dirty="0"/>
              <a:t>Dikes</a:t>
            </a:r>
          </a:p>
          <a:p>
            <a:pPr lvl="1"/>
            <a:r>
              <a:rPr lang="en-US" dirty="0"/>
              <a:t>10ft top 5:1 slopes minimum</a:t>
            </a:r>
          </a:p>
          <a:p>
            <a:pPr lvl="1"/>
            <a:r>
              <a:rPr lang="en-US" dirty="0"/>
              <a:t>100psi compaction</a:t>
            </a:r>
          </a:p>
          <a:p>
            <a:pPr lvl="1"/>
            <a:r>
              <a:rPr lang="en-US" dirty="0"/>
              <a:t>Strip sod base &amp; core trench if soft. </a:t>
            </a:r>
          </a:p>
          <a:p>
            <a:pPr lvl="1"/>
            <a:r>
              <a:rPr lang="en-US" dirty="0"/>
              <a:t>Clay fill</a:t>
            </a:r>
          </a:p>
          <a:p>
            <a:r>
              <a:rPr lang="en-US" dirty="0"/>
              <a:t>Spillways/Outlets</a:t>
            </a:r>
          </a:p>
          <a:p>
            <a:pPr lvl="1"/>
            <a:r>
              <a:rPr lang="en-US" dirty="0"/>
              <a:t>Variable depending on watershed</a:t>
            </a:r>
          </a:p>
          <a:p>
            <a:pPr lvl="1"/>
            <a:r>
              <a:rPr lang="en-US" dirty="0"/>
              <a:t>Follow hydraulic flow formulas</a:t>
            </a:r>
          </a:p>
          <a:p>
            <a:pPr lvl="1"/>
            <a:r>
              <a:rPr lang="en-US" dirty="0"/>
              <a:t>Some may require armor some may not.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 descr="A picture containing sky, outdoor, grass, field&#10;&#10;Description automatically generated">
            <a:extLst>
              <a:ext uri="{FF2B5EF4-FFF2-40B4-BE49-F238E27FC236}">
                <a16:creationId xmlns:a16="http://schemas.microsoft.com/office/drawing/2014/main" id="{BA942C92-638B-67CA-4520-2FD8591FE1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5649" y="3714757"/>
            <a:ext cx="4733925" cy="3012569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0682E57-E8EE-B0C0-980D-0C19BFB6AB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8" b="25118"/>
          <a:stretch/>
        </p:blipFill>
        <p:spPr>
          <a:xfrm>
            <a:off x="7090775" y="1515291"/>
            <a:ext cx="4957229" cy="234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94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AB78D-F311-62D6-8F4C-B02FB05D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Standards/Minimums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41F66-BFA0-BF11-B54A-A966F7D32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Tile breaks/removals</a:t>
            </a:r>
          </a:p>
          <a:p>
            <a:pPr lvl="1"/>
            <a:r>
              <a:rPr lang="en-US" dirty="0"/>
              <a:t>Minimum 100ft</a:t>
            </a:r>
          </a:p>
          <a:p>
            <a:pPr lvl="1"/>
            <a:r>
              <a:rPr lang="en-US" dirty="0"/>
              <a:t>Plastic remove from trench. Hard tile thoroughly crush &amp; mix</a:t>
            </a:r>
          </a:p>
          <a:p>
            <a:pPr lvl="1"/>
            <a:r>
              <a:rPr lang="en-US" dirty="0"/>
              <a:t>Plug ends</a:t>
            </a:r>
          </a:p>
          <a:p>
            <a:r>
              <a:rPr lang="en-US" dirty="0"/>
              <a:t>Tile Replacement/Reroute/Install</a:t>
            </a:r>
          </a:p>
          <a:p>
            <a:pPr lvl="1"/>
            <a:r>
              <a:rPr lang="en-US" dirty="0"/>
              <a:t>Non-perf unless specifically need perforation</a:t>
            </a:r>
          </a:p>
          <a:p>
            <a:pPr lvl="1"/>
            <a:r>
              <a:rPr lang="en-US" dirty="0"/>
              <a:t>Dual wall wherever possible</a:t>
            </a:r>
          </a:p>
          <a:p>
            <a:pPr lvl="1"/>
            <a:r>
              <a:rPr lang="en-US" dirty="0"/>
              <a:t>Gasketed/sealed joints</a:t>
            </a:r>
          </a:p>
          <a:p>
            <a:pPr lvl="1"/>
            <a:r>
              <a:rPr lang="en-US" dirty="0"/>
              <a:t>Minimum 2ft of cover</a:t>
            </a:r>
          </a:p>
          <a:p>
            <a:pPr lvl="1"/>
            <a:r>
              <a:rPr lang="en-US" dirty="0"/>
              <a:t>Fireproof/Tamperproof Intakes &amp; Outlets.</a:t>
            </a:r>
          </a:p>
        </p:txBody>
      </p:sp>
      <p:pic>
        <p:nvPicPr>
          <p:cNvPr id="7" name="Picture 6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B1249633-CD9C-0F23-4982-57AF9933F6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600" y="3359150"/>
            <a:ext cx="4178300" cy="3133725"/>
          </a:xfrm>
          <a:prstGeom prst="rect">
            <a:avLst/>
          </a:prstGeom>
        </p:spPr>
      </p:pic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1AC2143E-DA08-0DD6-FEC4-1CDEFF23A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47547" y="533797"/>
            <a:ext cx="3228975" cy="24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579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2DBC4-D7DD-BEB3-868B-A41A7B95B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Standards/Minimums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F1E1F-51DB-AAA6-3CD1-09B593821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1358900"/>
            <a:ext cx="10515600" cy="4351338"/>
          </a:xfrm>
        </p:spPr>
        <p:txBody>
          <a:bodyPr/>
          <a:lstStyle/>
          <a:p>
            <a:r>
              <a:rPr lang="en-US" dirty="0"/>
              <a:t>Structures</a:t>
            </a:r>
          </a:p>
          <a:p>
            <a:pPr lvl="1"/>
            <a:r>
              <a:rPr lang="en-US" dirty="0"/>
              <a:t>Variable crest only where appropriate. Who controls? Is it necessary? Who maintains?</a:t>
            </a:r>
          </a:p>
          <a:p>
            <a:pPr lvl="1"/>
            <a:r>
              <a:rPr lang="en-US" dirty="0"/>
              <a:t>All structures use longest term, least maintenance design possible. Open spillways, easy access, greatest capacity. </a:t>
            </a:r>
          </a:p>
        </p:txBody>
      </p:sp>
      <p:pic>
        <p:nvPicPr>
          <p:cNvPr id="7" name="Picture 6" descr="A picture containing ground, outdoor, farm machine, outdoor object&#10;&#10;Description automatically generated">
            <a:extLst>
              <a:ext uri="{FF2B5EF4-FFF2-40B4-BE49-F238E27FC236}">
                <a16:creationId xmlns:a16="http://schemas.microsoft.com/office/drawing/2014/main" id="{08DDAAB2-9DD6-79C6-6E9F-97009765FA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5750" y="3180992"/>
            <a:ext cx="4200525" cy="3523021"/>
          </a:xfrm>
          <a:prstGeom prst="rect">
            <a:avLst/>
          </a:prstGeom>
        </p:spPr>
      </p:pic>
      <p:pic>
        <p:nvPicPr>
          <p:cNvPr id="9" name="Picture 8" descr="A picture containing water, sky, grass, outdoor&#10;&#10;Description automatically generated">
            <a:extLst>
              <a:ext uri="{FF2B5EF4-FFF2-40B4-BE49-F238E27FC236}">
                <a16:creationId xmlns:a16="http://schemas.microsoft.com/office/drawing/2014/main" id="{CB9248B7-4103-B77A-8A80-B6B14831DF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750" y="3333749"/>
            <a:ext cx="4000500" cy="3000375"/>
          </a:xfrm>
          <a:prstGeom prst="rect">
            <a:avLst/>
          </a:prstGeom>
        </p:spPr>
      </p:pic>
      <p:pic>
        <p:nvPicPr>
          <p:cNvPr id="11" name="Picture 10" descr="A picture containing snow, outdoor, covered, nature&#10;&#10;Description automatically generated">
            <a:extLst>
              <a:ext uri="{FF2B5EF4-FFF2-40B4-BE49-F238E27FC236}">
                <a16:creationId xmlns:a16="http://schemas.microsoft.com/office/drawing/2014/main" id="{428C45DB-EBEB-D62D-0F14-D4517FE78D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38" y="3534569"/>
            <a:ext cx="42926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82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817D6-41A1-CA62-53D2-87E071301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449" y="137618"/>
            <a:ext cx="10515600" cy="1325563"/>
          </a:xfrm>
        </p:spPr>
        <p:txBody>
          <a:bodyPr/>
          <a:lstStyle/>
          <a:p>
            <a:r>
              <a:rPr lang="en-US" dirty="0"/>
              <a:t>Newest photos usually MAXAR Digital Globe Satellite. Need account using .GOV email.  </a:t>
            </a:r>
          </a:p>
        </p:txBody>
      </p:sp>
      <p:pic>
        <p:nvPicPr>
          <p:cNvPr id="7" name="Content Placeholder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0E513B7-5E7A-E49D-8784-3CCA8A76A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50" y="1362309"/>
            <a:ext cx="9658350" cy="5495691"/>
          </a:xfrm>
        </p:spPr>
      </p:pic>
    </p:spTree>
    <p:extLst>
      <p:ext uri="{BB962C8B-B14F-4D97-AF65-F5344CB8AC3E}">
        <p14:creationId xmlns:p14="http://schemas.microsoft.com/office/powerpoint/2010/main" val="1940424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B0F75-D365-6A22-D90C-5457E982B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29" y="281998"/>
            <a:ext cx="2322460" cy="5676915"/>
          </a:xfrm>
        </p:spPr>
        <p:txBody>
          <a:bodyPr/>
          <a:lstStyle/>
          <a:p>
            <a:r>
              <a:rPr lang="en-US" dirty="0"/>
              <a:t>Oldest usually 1930’s (About 4mi^2)</a:t>
            </a:r>
          </a:p>
        </p:txBody>
      </p:sp>
      <p:pic>
        <p:nvPicPr>
          <p:cNvPr id="17" name="Content Placeholder 16" descr="A picture containing text, indoor, old&#10;&#10;Description automatically generated">
            <a:extLst>
              <a:ext uri="{FF2B5EF4-FFF2-40B4-BE49-F238E27FC236}">
                <a16:creationId xmlns:a16="http://schemas.microsoft.com/office/drawing/2014/main" id="{942DB9AF-4122-0095-9D5E-E2416651A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5089" y="33225"/>
            <a:ext cx="8522733" cy="6791550"/>
          </a:xfrm>
        </p:spPr>
      </p:pic>
    </p:spTree>
    <p:extLst>
      <p:ext uri="{BB962C8B-B14F-4D97-AF65-F5344CB8AC3E}">
        <p14:creationId xmlns:p14="http://schemas.microsoft.com/office/powerpoint/2010/main" val="153810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B36F1-51A5-4803-5B5C-FC37228CE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636" y="142875"/>
            <a:ext cx="5690604" cy="1325563"/>
          </a:xfrm>
        </p:spPr>
        <p:txBody>
          <a:bodyPr>
            <a:normAutofit/>
          </a:bodyPr>
          <a:lstStyle/>
          <a:p>
            <a:r>
              <a:rPr lang="en-US" dirty="0"/>
              <a:t>Air Photo Interpretation</a:t>
            </a:r>
            <a:br>
              <a:rPr lang="en-US" dirty="0"/>
            </a:br>
            <a:r>
              <a:rPr lang="en-US" sz="3100" dirty="0"/>
              <a:t>Think from a ground perspective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ACAE138-488F-5939-53AF-8424EFD9AE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1700" y="142875"/>
            <a:ext cx="5953124" cy="374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8FD2461-9635-E1CD-3B55-AFC344E13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0474" y="3345047"/>
            <a:ext cx="4324349" cy="334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D877D66-EEE6-41EE-5F5F-12C9025DF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175" y="1351465"/>
            <a:ext cx="5772149" cy="550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090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6B7FA-7703-13DB-0E9A-F021EB86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07" y="1511407"/>
            <a:ext cx="4044434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FSA Compliance Photos 1980-2000 (1mi^2). </a:t>
            </a:r>
            <a:br>
              <a:rPr lang="en-US" dirty="0"/>
            </a:br>
            <a:r>
              <a:rPr lang="en-US" dirty="0"/>
              <a:t>Mixed CIR &amp; color. </a:t>
            </a:r>
          </a:p>
        </p:txBody>
      </p:sp>
      <p:pic>
        <p:nvPicPr>
          <p:cNvPr id="13" name="Content Placeholder 12" descr="A picture containing text, mountain&#10;&#10;Description automatically generated">
            <a:extLst>
              <a:ext uri="{FF2B5EF4-FFF2-40B4-BE49-F238E27FC236}">
                <a16:creationId xmlns:a16="http://schemas.microsoft.com/office/drawing/2014/main" id="{27A88156-4C5D-E166-6E43-39FBB3F71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5541" y="32616"/>
            <a:ext cx="6658931" cy="6717054"/>
          </a:xfrm>
        </p:spPr>
      </p:pic>
    </p:spTree>
    <p:extLst>
      <p:ext uri="{BB962C8B-B14F-4D97-AF65-F5344CB8AC3E}">
        <p14:creationId xmlns:p14="http://schemas.microsoft.com/office/powerpoint/2010/main" val="1079069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831</Words>
  <Application>Microsoft Office PowerPoint</Application>
  <PresentationFormat>Widescreen</PresentationFormat>
  <Paragraphs>159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Office Theme</vt:lpstr>
      <vt:lpstr>Habitat Restoration  GIS Review</vt:lpstr>
      <vt:lpstr>Detailed Step-by-step Resources</vt:lpstr>
      <vt:lpstr>Desktop Site Review Purpose</vt:lpstr>
      <vt:lpstr>Gather data layers</vt:lpstr>
      <vt:lpstr>Air photos</vt:lpstr>
      <vt:lpstr>Newest photos usually MAXAR Digital Globe Satellite. Need account using .GOV email.  </vt:lpstr>
      <vt:lpstr>Oldest usually 1930’s (About 4mi^2)</vt:lpstr>
      <vt:lpstr>Air Photo Interpretation Think from a ground perspective</vt:lpstr>
      <vt:lpstr>FSA Compliance Photos 1980-2000 (1mi^2).  Mixed CIR &amp; color. </vt:lpstr>
      <vt:lpstr>NAIP Early 2000’s to present about biannual. Available state/ regional/county</vt:lpstr>
      <vt:lpstr>Original Plat Map Survey’s – 1800’s</vt:lpstr>
      <vt:lpstr>Older Topo Maps 1950’s-60’s Use not for topo but older features</vt:lpstr>
      <vt:lpstr>Soils – SSURGO Drainage &amp; Hydric Class</vt:lpstr>
      <vt:lpstr>NWI – National Wetlands Inventory</vt:lpstr>
      <vt:lpstr>RWI – Restorable Wetlands Inventory</vt:lpstr>
      <vt:lpstr>Public Waters Inventory – DNR Legal Jurisdiction</vt:lpstr>
      <vt:lpstr>MN Biological Survey &amp; Undisturbed Lands Layers for Native Prairie</vt:lpstr>
      <vt:lpstr>Focus Area Maps</vt:lpstr>
      <vt:lpstr>Cultural Sites</vt:lpstr>
      <vt:lpstr>T &amp; E Data</vt:lpstr>
      <vt:lpstr>County /Judicial Ditches - Legal Authority needed to modify</vt:lpstr>
      <vt:lpstr>Land Ownership FWS, DNR, Easements, Etc.</vt:lpstr>
      <vt:lpstr>Mapping wetlands with Lidar</vt:lpstr>
      <vt:lpstr>Methods of Installing tile</vt:lpstr>
      <vt:lpstr>Tile Streaks</vt:lpstr>
      <vt:lpstr>Tile Maps</vt:lpstr>
      <vt:lpstr>Tile signature from NEW Installs</vt:lpstr>
      <vt:lpstr>Old Tile Signatures</vt:lpstr>
      <vt:lpstr>Old tile signatures</vt:lpstr>
      <vt:lpstr>Finding Tile with Lidar</vt:lpstr>
      <vt:lpstr>Tile Outlets from Lidar</vt:lpstr>
      <vt:lpstr>Tile Outlets from Air Photos</vt:lpstr>
      <vt:lpstr>Potential for Tile backup due to submerged outlet</vt:lpstr>
      <vt:lpstr>Potential for Tile backup due to submerged outlet</vt:lpstr>
      <vt:lpstr>Co-Owned basins. Backing water over a line</vt:lpstr>
      <vt:lpstr>Soils can impact restoration possibilities</vt:lpstr>
      <vt:lpstr>Soils can impact restoration possibilities</vt:lpstr>
      <vt:lpstr>Soils can impact restoration possibilities</vt:lpstr>
      <vt:lpstr>Groundwater level / Water table Influence -Water in gravel pit indicates water table</vt:lpstr>
      <vt:lpstr>Potential Spring Seepage – Slope Wetlands  Adjacent to steep slopes</vt:lpstr>
      <vt:lpstr>Oxbows – Stream meander cut-off’s</vt:lpstr>
      <vt:lpstr>Oxbows – Stream meander cut-off’s</vt:lpstr>
      <vt:lpstr>Cut/Fill Modeling – Dike Design</vt:lpstr>
      <vt:lpstr>Dike Positioning</vt:lpstr>
      <vt:lpstr>Dike Positioning</vt:lpstr>
      <vt:lpstr>Map Products</vt:lpstr>
      <vt:lpstr>Map Products</vt:lpstr>
      <vt:lpstr>AGOL Database</vt:lpstr>
      <vt:lpstr>AGOL Platforms</vt:lpstr>
      <vt:lpstr>Use Learning Resources! </vt:lpstr>
      <vt:lpstr>Wetland Design</vt:lpstr>
      <vt:lpstr>Construction Standards/Minimums</vt:lpstr>
      <vt:lpstr>Construction Standards/Minimums</vt:lpstr>
      <vt:lpstr>Construction Standards/Minimums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Ralston, Scott T</dc:creator>
  <cp:lastModifiedBy>Ralston, Scott T</cp:lastModifiedBy>
  <cp:revision>7</cp:revision>
  <dcterms:created xsi:type="dcterms:W3CDTF">2024-03-07T15:55:44Z</dcterms:created>
  <dcterms:modified xsi:type="dcterms:W3CDTF">2024-03-21T13:39:27Z</dcterms:modified>
</cp:coreProperties>
</file>